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6" r:id="rId4"/>
    <p:sldId id="265" r:id="rId5"/>
    <p:sldId id="263" r:id="rId6"/>
    <p:sldId id="264" r:id="rId7"/>
    <p:sldId id="258" r:id="rId8"/>
    <p:sldId id="261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6D0D7-2C52-478D-B5EF-BA514293841C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24F6D6-2447-4B01-BC93-9EF669FC284D}">
      <dgm:prSet phldrT="[Текст]" custT="1"/>
      <dgm:spPr/>
      <dgm:t>
        <a:bodyPr/>
        <a:lstStyle/>
        <a:p>
          <a:r>
            <a:rPr lang="ru-RU" sz="2000" dirty="0" smtClean="0"/>
            <a:t>Семьи с одним ребенком</a:t>
          </a:r>
        </a:p>
        <a:p>
          <a:r>
            <a:rPr lang="ru-RU" sz="2000" dirty="0" smtClean="0"/>
            <a:t>57,3%</a:t>
          </a:r>
          <a:endParaRPr lang="ru-RU" sz="2000" dirty="0"/>
        </a:p>
      </dgm:t>
    </dgm:pt>
    <dgm:pt modelId="{1185E7E5-099B-4744-859B-2D33CDF0A71C}" type="parTrans" cxnId="{1B70AF07-AEF9-4E74-8F7D-B2E4C444D3A3}">
      <dgm:prSet/>
      <dgm:spPr/>
      <dgm:t>
        <a:bodyPr/>
        <a:lstStyle/>
        <a:p>
          <a:endParaRPr lang="ru-RU"/>
        </a:p>
      </dgm:t>
    </dgm:pt>
    <dgm:pt modelId="{87D00682-B0AB-48CC-A421-1A5762F3BF0A}" type="sibTrans" cxnId="{1B70AF07-AEF9-4E74-8F7D-B2E4C444D3A3}">
      <dgm:prSet/>
      <dgm:spPr/>
      <dgm:t>
        <a:bodyPr/>
        <a:lstStyle/>
        <a:p>
          <a:endParaRPr lang="ru-RU"/>
        </a:p>
      </dgm:t>
    </dgm:pt>
    <dgm:pt modelId="{1877D4EA-C848-4BDA-8A00-7951A2FE4C01}">
      <dgm:prSet phldrT="[Текст]" custT="1"/>
      <dgm:spPr/>
      <dgm:t>
        <a:bodyPr/>
        <a:lstStyle/>
        <a:p>
          <a:r>
            <a:rPr lang="ru-RU" sz="2000" dirty="0" smtClean="0"/>
            <a:t>Многодетные семьи</a:t>
          </a:r>
        </a:p>
        <a:p>
          <a:r>
            <a:rPr lang="ru-RU" sz="2000" dirty="0" smtClean="0"/>
            <a:t>9,2%</a:t>
          </a:r>
          <a:endParaRPr lang="ru-RU" sz="2000" dirty="0"/>
        </a:p>
      </dgm:t>
    </dgm:pt>
    <dgm:pt modelId="{4BDD5A43-E0D5-42A9-B59C-6DD208DDB477}" type="parTrans" cxnId="{E0B0A10F-8D94-4096-A9D4-619AD02A3113}">
      <dgm:prSet/>
      <dgm:spPr/>
      <dgm:t>
        <a:bodyPr/>
        <a:lstStyle/>
        <a:p>
          <a:endParaRPr lang="ru-RU"/>
        </a:p>
      </dgm:t>
    </dgm:pt>
    <dgm:pt modelId="{51D16184-9A2F-432C-8975-931809503F69}" type="sibTrans" cxnId="{E0B0A10F-8D94-4096-A9D4-619AD02A3113}">
      <dgm:prSet/>
      <dgm:spPr/>
      <dgm:t>
        <a:bodyPr/>
        <a:lstStyle/>
        <a:p>
          <a:endParaRPr lang="ru-RU"/>
        </a:p>
      </dgm:t>
    </dgm:pt>
    <dgm:pt modelId="{4E516C49-50F7-4CFB-AF96-AE44FDCF598F}">
      <dgm:prSet phldrT="[Текст]" custT="1"/>
      <dgm:spPr/>
      <dgm:t>
        <a:bodyPr/>
        <a:lstStyle/>
        <a:p>
          <a:r>
            <a:rPr lang="ru-RU" sz="2000" dirty="0" smtClean="0"/>
            <a:t>Семьи с двумя детьми</a:t>
          </a:r>
        </a:p>
        <a:p>
          <a:r>
            <a:rPr lang="ru-RU" sz="2000" dirty="0" smtClean="0"/>
            <a:t>33,5%</a:t>
          </a:r>
          <a:endParaRPr lang="ru-RU" sz="2000" dirty="0"/>
        </a:p>
      </dgm:t>
    </dgm:pt>
    <dgm:pt modelId="{09FDBD96-0F1A-438B-BE77-772C88862F1E}" type="parTrans" cxnId="{725A4FE9-A671-4131-961F-D92823D59A87}">
      <dgm:prSet/>
      <dgm:spPr/>
      <dgm:t>
        <a:bodyPr/>
        <a:lstStyle/>
        <a:p>
          <a:endParaRPr lang="ru-RU"/>
        </a:p>
      </dgm:t>
    </dgm:pt>
    <dgm:pt modelId="{BC98AF69-AB5A-4F90-A143-F45B2933D21A}" type="sibTrans" cxnId="{725A4FE9-A671-4131-961F-D92823D59A87}">
      <dgm:prSet/>
      <dgm:spPr/>
      <dgm:t>
        <a:bodyPr/>
        <a:lstStyle/>
        <a:p>
          <a:endParaRPr lang="ru-RU"/>
        </a:p>
      </dgm:t>
    </dgm:pt>
    <dgm:pt modelId="{278D4CFA-6531-47FD-B403-14C8F3FD2D79}" type="pres">
      <dgm:prSet presAssocID="{9D06D0D7-2C52-478D-B5EF-BA51429384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1AAB3-8417-405C-9BA8-D2C7DDA54F94}" type="pres">
      <dgm:prSet presAssocID="{2C24F6D6-2447-4B01-BC93-9EF669FC28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606A3-14C4-4100-ABD6-26F5AD8967BF}" type="pres">
      <dgm:prSet presAssocID="{87D00682-B0AB-48CC-A421-1A5762F3BF0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B2123F4-BA80-4B1E-AAFA-EF0404F1106A}" type="pres">
      <dgm:prSet presAssocID="{87D00682-B0AB-48CC-A421-1A5762F3BF0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FE5E1B8-D0BA-44E6-B665-C9FA14B1AE74}" type="pres">
      <dgm:prSet presAssocID="{1877D4EA-C848-4BDA-8A00-7951A2FE4C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025AB-0DA0-4F13-A9A7-6AD3BFF6221E}" type="pres">
      <dgm:prSet presAssocID="{51D16184-9A2F-432C-8975-931809503F6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028A06B-D592-4F5B-BEE5-66FBAAC677D9}" type="pres">
      <dgm:prSet presAssocID="{51D16184-9A2F-432C-8975-931809503F6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ED0DC38-3E83-428F-8E31-6FDD76A6716C}" type="pres">
      <dgm:prSet presAssocID="{4E516C49-50F7-4CFB-AF96-AE44FDCF59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56E95-6048-4182-B88F-18FC92BD1FAC}" type="pres">
      <dgm:prSet presAssocID="{BC98AF69-AB5A-4F90-A143-F45B2933D21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7C91C4B-84E3-4A08-A0F5-3A54162617DE}" type="pres">
      <dgm:prSet presAssocID="{BC98AF69-AB5A-4F90-A143-F45B2933D21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298BEA0-4645-4441-9468-182ACA18BE74}" type="presOf" srcId="{9D06D0D7-2C52-478D-B5EF-BA514293841C}" destId="{278D4CFA-6531-47FD-B403-14C8F3FD2D79}" srcOrd="0" destOrd="0" presId="urn:microsoft.com/office/officeart/2005/8/layout/cycle7"/>
    <dgm:cxn modelId="{456A50FD-8733-4B38-B444-9DF1C69791D4}" type="presOf" srcId="{51D16184-9A2F-432C-8975-931809503F69}" destId="{8E4025AB-0DA0-4F13-A9A7-6AD3BFF6221E}" srcOrd="0" destOrd="0" presId="urn:microsoft.com/office/officeart/2005/8/layout/cycle7"/>
    <dgm:cxn modelId="{BE7832CE-DA66-40F7-B61F-ECD22B21BBD9}" type="presOf" srcId="{87D00682-B0AB-48CC-A421-1A5762F3BF0A}" destId="{0E7606A3-14C4-4100-ABD6-26F5AD8967BF}" srcOrd="0" destOrd="0" presId="urn:microsoft.com/office/officeart/2005/8/layout/cycle7"/>
    <dgm:cxn modelId="{1B70AF07-AEF9-4E74-8F7D-B2E4C444D3A3}" srcId="{9D06D0D7-2C52-478D-B5EF-BA514293841C}" destId="{2C24F6D6-2447-4B01-BC93-9EF669FC284D}" srcOrd="0" destOrd="0" parTransId="{1185E7E5-099B-4744-859B-2D33CDF0A71C}" sibTransId="{87D00682-B0AB-48CC-A421-1A5762F3BF0A}"/>
    <dgm:cxn modelId="{A86B9C80-D5D1-484B-AB67-B36A4E573808}" type="presOf" srcId="{BC98AF69-AB5A-4F90-A143-F45B2933D21A}" destId="{B2356E95-6048-4182-B88F-18FC92BD1FAC}" srcOrd="0" destOrd="0" presId="urn:microsoft.com/office/officeart/2005/8/layout/cycle7"/>
    <dgm:cxn modelId="{29B05E31-86A4-4881-A99A-A3B41C90A8B0}" type="presOf" srcId="{1877D4EA-C848-4BDA-8A00-7951A2FE4C01}" destId="{BFE5E1B8-D0BA-44E6-B665-C9FA14B1AE74}" srcOrd="0" destOrd="0" presId="urn:microsoft.com/office/officeart/2005/8/layout/cycle7"/>
    <dgm:cxn modelId="{8E8DD622-ACDB-4FE1-A58C-C2093360C532}" type="presOf" srcId="{2C24F6D6-2447-4B01-BC93-9EF669FC284D}" destId="{BD41AAB3-8417-405C-9BA8-D2C7DDA54F94}" srcOrd="0" destOrd="0" presId="urn:microsoft.com/office/officeart/2005/8/layout/cycle7"/>
    <dgm:cxn modelId="{C69694E5-4070-4882-8132-8D4009ED4D7A}" type="presOf" srcId="{BC98AF69-AB5A-4F90-A143-F45B2933D21A}" destId="{47C91C4B-84E3-4A08-A0F5-3A54162617DE}" srcOrd="1" destOrd="0" presId="urn:microsoft.com/office/officeart/2005/8/layout/cycle7"/>
    <dgm:cxn modelId="{E0B0A10F-8D94-4096-A9D4-619AD02A3113}" srcId="{9D06D0D7-2C52-478D-B5EF-BA514293841C}" destId="{1877D4EA-C848-4BDA-8A00-7951A2FE4C01}" srcOrd="1" destOrd="0" parTransId="{4BDD5A43-E0D5-42A9-B59C-6DD208DDB477}" sibTransId="{51D16184-9A2F-432C-8975-931809503F69}"/>
    <dgm:cxn modelId="{6C0A42A4-1959-453E-B351-52F01AA2854A}" type="presOf" srcId="{4E516C49-50F7-4CFB-AF96-AE44FDCF598F}" destId="{7ED0DC38-3E83-428F-8E31-6FDD76A6716C}" srcOrd="0" destOrd="0" presId="urn:microsoft.com/office/officeart/2005/8/layout/cycle7"/>
    <dgm:cxn modelId="{D4DBB688-CFA6-4FC8-9B6C-AECD626C375F}" type="presOf" srcId="{87D00682-B0AB-48CC-A421-1A5762F3BF0A}" destId="{6B2123F4-BA80-4B1E-AAFA-EF0404F1106A}" srcOrd="1" destOrd="0" presId="urn:microsoft.com/office/officeart/2005/8/layout/cycle7"/>
    <dgm:cxn modelId="{8D153569-28F7-497B-91FC-B1722D18F308}" type="presOf" srcId="{51D16184-9A2F-432C-8975-931809503F69}" destId="{6028A06B-D592-4F5B-BEE5-66FBAAC677D9}" srcOrd="1" destOrd="0" presId="urn:microsoft.com/office/officeart/2005/8/layout/cycle7"/>
    <dgm:cxn modelId="{725A4FE9-A671-4131-961F-D92823D59A87}" srcId="{9D06D0D7-2C52-478D-B5EF-BA514293841C}" destId="{4E516C49-50F7-4CFB-AF96-AE44FDCF598F}" srcOrd="2" destOrd="0" parTransId="{09FDBD96-0F1A-438B-BE77-772C88862F1E}" sibTransId="{BC98AF69-AB5A-4F90-A143-F45B2933D21A}"/>
    <dgm:cxn modelId="{B6E868CC-9DC7-4121-AF89-38DC1BD1D392}" type="presParOf" srcId="{278D4CFA-6531-47FD-B403-14C8F3FD2D79}" destId="{BD41AAB3-8417-405C-9BA8-D2C7DDA54F94}" srcOrd="0" destOrd="0" presId="urn:microsoft.com/office/officeart/2005/8/layout/cycle7"/>
    <dgm:cxn modelId="{3ECC27C5-9C25-4548-8977-86C108FF5F2C}" type="presParOf" srcId="{278D4CFA-6531-47FD-B403-14C8F3FD2D79}" destId="{0E7606A3-14C4-4100-ABD6-26F5AD8967BF}" srcOrd="1" destOrd="0" presId="urn:microsoft.com/office/officeart/2005/8/layout/cycle7"/>
    <dgm:cxn modelId="{11D8DF47-40FF-45B7-BCD8-CF6A3A61A052}" type="presParOf" srcId="{0E7606A3-14C4-4100-ABD6-26F5AD8967BF}" destId="{6B2123F4-BA80-4B1E-AAFA-EF0404F1106A}" srcOrd="0" destOrd="0" presId="urn:microsoft.com/office/officeart/2005/8/layout/cycle7"/>
    <dgm:cxn modelId="{6BE87ABB-A428-4FBA-9A93-826BC07D2509}" type="presParOf" srcId="{278D4CFA-6531-47FD-B403-14C8F3FD2D79}" destId="{BFE5E1B8-D0BA-44E6-B665-C9FA14B1AE74}" srcOrd="2" destOrd="0" presId="urn:microsoft.com/office/officeart/2005/8/layout/cycle7"/>
    <dgm:cxn modelId="{BB29950B-DB6D-4207-BEC8-59497DB85F07}" type="presParOf" srcId="{278D4CFA-6531-47FD-B403-14C8F3FD2D79}" destId="{8E4025AB-0DA0-4F13-A9A7-6AD3BFF6221E}" srcOrd="3" destOrd="0" presId="urn:microsoft.com/office/officeart/2005/8/layout/cycle7"/>
    <dgm:cxn modelId="{A77896FD-2E61-4D02-9005-CFD9897C51CD}" type="presParOf" srcId="{8E4025AB-0DA0-4F13-A9A7-6AD3BFF6221E}" destId="{6028A06B-D592-4F5B-BEE5-66FBAAC677D9}" srcOrd="0" destOrd="0" presId="urn:microsoft.com/office/officeart/2005/8/layout/cycle7"/>
    <dgm:cxn modelId="{71F8E5B9-9056-48A6-AF60-9834C56635A8}" type="presParOf" srcId="{278D4CFA-6531-47FD-B403-14C8F3FD2D79}" destId="{7ED0DC38-3E83-428F-8E31-6FDD76A6716C}" srcOrd="4" destOrd="0" presId="urn:microsoft.com/office/officeart/2005/8/layout/cycle7"/>
    <dgm:cxn modelId="{BA2E4CAE-8BD2-4483-8FE9-78E48C998486}" type="presParOf" srcId="{278D4CFA-6531-47FD-B403-14C8F3FD2D79}" destId="{B2356E95-6048-4182-B88F-18FC92BD1FAC}" srcOrd="5" destOrd="0" presId="urn:microsoft.com/office/officeart/2005/8/layout/cycle7"/>
    <dgm:cxn modelId="{F3A3A8F9-3FCC-42C6-AFB5-1FDFCEE2EDD3}" type="presParOf" srcId="{B2356E95-6048-4182-B88F-18FC92BD1FAC}" destId="{47C91C4B-84E3-4A08-A0F5-3A54162617D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9B131-D99C-48D6-AA9A-3DA6B534334C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0BFFC0-DA18-410D-A6D2-4C42E6CF0475}">
      <dgm:prSet phldrT="[Текст]" custT="1"/>
      <dgm:spPr/>
      <dgm:t>
        <a:bodyPr/>
        <a:lstStyle/>
        <a:p>
          <a:pPr algn="ctr"/>
          <a:r>
            <a:rPr lang="ru-RU" sz="1700" dirty="0" smtClean="0"/>
            <a:t>Пособия </a:t>
          </a:r>
          <a:r>
            <a:rPr lang="ru-RU" sz="1700" dirty="0" smtClean="0"/>
            <a:t>в связи с рождением детей</a:t>
          </a:r>
          <a:endParaRPr lang="ru-RU" sz="1700" dirty="0"/>
        </a:p>
      </dgm:t>
    </dgm:pt>
    <dgm:pt modelId="{F5F356F3-72E1-4150-AE8A-E613C0DB919D}" type="parTrans" cxnId="{F4D53CD3-5661-4A26-B4F9-1042B6A9EA85}">
      <dgm:prSet/>
      <dgm:spPr/>
      <dgm:t>
        <a:bodyPr/>
        <a:lstStyle/>
        <a:p>
          <a:endParaRPr lang="ru-RU"/>
        </a:p>
      </dgm:t>
    </dgm:pt>
    <dgm:pt modelId="{1FBA297C-BAA5-43B9-B698-2F7EC01E169E}" type="sibTrans" cxnId="{F4D53CD3-5661-4A26-B4F9-1042B6A9EA85}">
      <dgm:prSet/>
      <dgm:spPr/>
      <dgm:t>
        <a:bodyPr/>
        <a:lstStyle/>
        <a:p>
          <a:endParaRPr lang="ru-RU"/>
        </a:p>
      </dgm:t>
    </dgm:pt>
    <dgm:pt modelId="{E1008C34-CACA-4605-A2D8-64303C490215}">
      <dgm:prSet phldrT="[Текст]"/>
      <dgm:spPr/>
      <dgm:t>
        <a:bodyPr/>
        <a:lstStyle/>
        <a:p>
          <a:pPr algn="ctr"/>
          <a:r>
            <a:rPr lang="ru-RU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rPr>
            <a:t>Гарантии и льготы в сфере пенсионного законодательства</a:t>
          </a:r>
          <a:endParaRPr lang="ru-RU" dirty="0">
            <a:latin typeface="Century Gothic" panose="020B0502020202020204" pitchFamily="34" charset="0"/>
          </a:endParaRPr>
        </a:p>
      </dgm:t>
    </dgm:pt>
    <dgm:pt modelId="{2F598B45-F625-48C9-BF04-8CD47444123F}" type="parTrans" cxnId="{A1EBDB5C-F1BC-46FC-9BF9-07591973BE6A}">
      <dgm:prSet/>
      <dgm:spPr/>
      <dgm:t>
        <a:bodyPr/>
        <a:lstStyle/>
        <a:p>
          <a:endParaRPr lang="ru-RU"/>
        </a:p>
      </dgm:t>
    </dgm:pt>
    <dgm:pt modelId="{0EC48A0C-D4E6-4329-A6C3-65521B6C59A4}" type="sibTrans" cxnId="{A1EBDB5C-F1BC-46FC-9BF9-07591973BE6A}">
      <dgm:prSet/>
      <dgm:spPr/>
      <dgm:t>
        <a:bodyPr/>
        <a:lstStyle/>
        <a:p>
          <a:endParaRPr lang="ru-RU"/>
        </a:p>
      </dgm:t>
    </dgm:pt>
    <dgm:pt modelId="{93180102-0196-414E-8A43-1B54A7A44473}">
      <dgm:prSet phldrT="[Текст]"/>
      <dgm:spPr/>
      <dgm:t>
        <a:bodyPr/>
        <a:lstStyle/>
        <a:p>
          <a:r>
            <a:rPr lang="ru-RU" dirty="0" smtClean="0"/>
            <a:t>Гарантии и льготы в сфере жилищного законодательства</a:t>
          </a:r>
          <a:endParaRPr lang="ru-RU" dirty="0"/>
        </a:p>
      </dgm:t>
    </dgm:pt>
    <dgm:pt modelId="{4CD4752C-0854-4762-9A58-A04B3B8B5BC8}" type="parTrans" cxnId="{AD1CC60B-1F2D-4D9C-BA0D-F70142AF5B61}">
      <dgm:prSet/>
      <dgm:spPr/>
      <dgm:t>
        <a:bodyPr/>
        <a:lstStyle/>
        <a:p>
          <a:endParaRPr lang="ru-RU"/>
        </a:p>
      </dgm:t>
    </dgm:pt>
    <dgm:pt modelId="{85C54D05-1FCD-45C3-94B5-C00C5F8A1259}" type="sibTrans" cxnId="{AD1CC60B-1F2D-4D9C-BA0D-F70142AF5B61}">
      <dgm:prSet/>
      <dgm:spPr/>
      <dgm:t>
        <a:bodyPr/>
        <a:lstStyle/>
        <a:p>
          <a:endParaRPr lang="ru-RU"/>
        </a:p>
      </dgm:t>
    </dgm:pt>
    <dgm:pt modelId="{23047755-AB4E-4930-92F3-4153305304A3}">
      <dgm:prSet/>
      <dgm:spPr/>
      <dgm:t>
        <a:bodyPr/>
        <a:lstStyle/>
        <a:p>
          <a:pPr algn="ctr"/>
          <a:r>
            <a:rPr lang="ru-RU" dirty="0" smtClean="0"/>
            <a:t>Пособия в связи с воспитанием детей</a:t>
          </a:r>
          <a:endParaRPr lang="ru-RU" dirty="0"/>
        </a:p>
      </dgm:t>
    </dgm:pt>
    <dgm:pt modelId="{E910AB98-3A91-4798-8CBC-721F179C6429}" type="parTrans" cxnId="{97F478A6-C106-4A20-8E06-778725018C17}">
      <dgm:prSet/>
      <dgm:spPr/>
      <dgm:t>
        <a:bodyPr/>
        <a:lstStyle/>
        <a:p>
          <a:endParaRPr lang="ru-RU"/>
        </a:p>
      </dgm:t>
    </dgm:pt>
    <dgm:pt modelId="{ECC83895-5A24-4EFC-80E0-A96DD06C1D0A}" type="sibTrans" cxnId="{97F478A6-C106-4A20-8E06-778725018C17}">
      <dgm:prSet/>
      <dgm:spPr/>
      <dgm:t>
        <a:bodyPr/>
        <a:lstStyle/>
        <a:p>
          <a:endParaRPr lang="ru-RU"/>
        </a:p>
      </dgm:t>
    </dgm:pt>
    <dgm:pt modelId="{C2ECF1B2-F978-4008-B3F0-F8B0B246111A}">
      <dgm:prSet/>
      <dgm:spPr/>
      <dgm:t>
        <a:bodyPr/>
        <a:lstStyle/>
        <a:p>
          <a:r>
            <a:rPr lang="ru-RU" dirty="0" smtClean="0"/>
            <a:t>Семейный капитал</a:t>
          </a:r>
          <a:endParaRPr lang="ru-RU" dirty="0"/>
        </a:p>
      </dgm:t>
    </dgm:pt>
    <dgm:pt modelId="{517BA29A-5F56-4BF7-A360-919E28882085}" type="parTrans" cxnId="{13114B44-8A2A-45C1-97E6-3429460A97C8}">
      <dgm:prSet/>
      <dgm:spPr/>
      <dgm:t>
        <a:bodyPr/>
        <a:lstStyle/>
        <a:p>
          <a:endParaRPr lang="ru-RU"/>
        </a:p>
      </dgm:t>
    </dgm:pt>
    <dgm:pt modelId="{697D0EFD-3FBB-49FB-AFC2-60CD6CC490AC}" type="sibTrans" cxnId="{13114B44-8A2A-45C1-97E6-3429460A97C8}">
      <dgm:prSet/>
      <dgm:spPr/>
      <dgm:t>
        <a:bodyPr/>
        <a:lstStyle/>
        <a:p>
          <a:endParaRPr lang="ru-RU"/>
        </a:p>
      </dgm:t>
    </dgm:pt>
    <dgm:pt modelId="{D67B430D-247F-4CE5-81B6-FD9DD8DDA640}">
      <dgm:prSet/>
      <dgm:spPr/>
      <dgm:t>
        <a:bodyPr/>
        <a:lstStyle/>
        <a:p>
          <a:r>
            <a:rPr lang="ru-RU" dirty="0" smtClean="0"/>
            <a:t>Государственная поддержка при строительстве (реконструкции) жилья</a:t>
          </a:r>
          <a:endParaRPr lang="ru-RU" dirty="0"/>
        </a:p>
      </dgm:t>
    </dgm:pt>
    <dgm:pt modelId="{88AD1849-4DCE-4DA9-B10D-B803C0B852B1}" type="parTrans" cxnId="{909349E4-1A00-4E5E-AA6B-B44872DCF626}">
      <dgm:prSet/>
      <dgm:spPr/>
      <dgm:t>
        <a:bodyPr/>
        <a:lstStyle/>
        <a:p>
          <a:endParaRPr lang="ru-RU"/>
        </a:p>
      </dgm:t>
    </dgm:pt>
    <dgm:pt modelId="{082412AC-1940-4F8D-B116-998AB0CBA42E}" type="sibTrans" cxnId="{909349E4-1A00-4E5E-AA6B-B44872DCF626}">
      <dgm:prSet/>
      <dgm:spPr/>
      <dgm:t>
        <a:bodyPr/>
        <a:lstStyle/>
        <a:p>
          <a:endParaRPr lang="ru-RU"/>
        </a:p>
      </dgm:t>
    </dgm:pt>
    <dgm:pt modelId="{612686AE-C0B7-48A6-AA59-EFABA156C84E}">
      <dgm:prSet/>
      <dgm:spPr/>
      <dgm:t>
        <a:bodyPr/>
        <a:lstStyle/>
        <a:p>
          <a:r>
            <a:rPr lang="ru-RU" dirty="0" smtClean="0"/>
            <a:t>Социальное обслуживание семей с детьми</a:t>
          </a:r>
          <a:endParaRPr lang="ru-RU" dirty="0"/>
        </a:p>
      </dgm:t>
    </dgm:pt>
    <dgm:pt modelId="{5ADE3C97-BA36-4398-9AC5-5904E17AAFC1}" type="parTrans" cxnId="{F995DCCB-1C34-4EA5-85B7-C50A9587C2B4}">
      <dgm:prSet/>
      <dgm:spPr/>
      <dgm:t>
        <a:bodyPr/>
        <a:lstStyle/>
        <a:p>
          <a:endParaRPr lang="ru-RU"/>
        </a:p>
      </dgm:t>
    </dgm:pt>
    <dgm:pt modelId="{DB4844AE-7E0E-44C3-A424-034485935A56}" type="sibTrans" cxnId="{F995DCCB-1C34-4EA5-85B7-C50A9587C2B4}">
      <dgm:prSet/>
      <dgm:spPr/>
      <dgm:t>
        <a:bodyPr/>
        <a:lstStyle/>
        <a:p>
          <a:endParaRPr lang="ru-RU"/>
        </a:p>
      </dgm:t>
    </dgm:pt>
    <dgm:pt modelId="{77B3B189-F9F4-4C0D-92B9-15F9D82A92B0}">
      <dgm:prSet/>
      <dgm:spPr/>
      <dgm:t>
        <a:bodyPr/>
        <a:lstStyle/>
        <a:p>
          <a:r>
            <a:rPr lang="ru-RU" dirty="0" smtClean="0"/>
            <a:t>Гарантии и льготы в сфере образования</a:t>
          </a:r>
          <a:endParaRPr lang="ru-RU" dirty="0"/>
        </a:p>
      </dgm:t>
    </dgm:pt>
    <dgm:pt modelId="{BB7716AA-305B-4423-8619-1A5852AB293C}" type="parTrans" cxnId="{CCDDF9C7-D854-483F-8211-6D1735C558AE}">
      <dgm:prSet/>
      <dgm:spPr/>
      <dgm:t>
        <a:bodyPr/>
        <a:lstStyle/>
        <a:p>
          <a:endParaRPr lang="ru-RU"/>
        </a:p>
      </dgm:t>
    </dgm:pt>
    <dgm:pt modelId="{AAD66726-23F6-442F-8183-961E61D48AB7}" type="sibTrans" cxnId="{CCDDF9C7-D854-483F-8211-6D1735C558AE}">
      <dgm:prSet/>
      <dgm:spPr/>
      <dgm:t>
        <a:bodyPr/>
        <a:lstStyle/>
        <a:p>
          <a:endParaRPr lang="ru-RU"/>
        </a:p>
      </dgm:t>
    </dgm:pt>
    <dgm:pt modelId="{BFB643AD-B845-4682-BB8D-2C8416FC06AA}">
      <dgm:prSet/>
      <dgm:spPr/>
      <dgm:t>
        <a:bodyPr/>
        <a:lstStyle/>
        <a:p>
          <a:r>
            <a:rPr lang="ru-RU" dirty="0" smtClean="0"/>
            <a:t>Гарантии и льготы в сфере здравоохранения</a:t>
          </a:r>
          <a:endParaRPr lang="ru-RU" dirty="0"/>
        </a:p>
      </dgm:t>
    </dgm:pt>
    <dgm:pt modelId="{C26E0D58-759A-4223-86B8-59462FDCFAD5}" type="parTrans" cxnId="{E73217B3-6C37-4077-AB6C-719D4FB8EA5C}">
      <dgm:prSet/>
      <dgm:spPr/>
      <dgm:t>
        <a:bodyPr/>
        <a:lstStyle/>
        <a:p>
          <a:endParaRPr lang="ru-RU"/>
        </a:p>
      </dgm:t>
    </dgm:pt>
    <dgm:pt modelId="{E00111A1-F253-4992-8645-DB1C1C2DA20A}" type="sibTrans" cxnId="{E73217B3-6C37-4077-AB6C-719D4FB8EA5C}">
      <dgm:prSet/>
      <dgm:spPr/>
      <dgm:t>
        <a:bodyPr/>
        <a:lstStyle/>
        <a:p>
          <a:endParaRPr lang="ru-RU"/>
        </a:p>
      </dgm:t>
    </dgm:pt>
    <dgm:pt modelId="{CDF013EC-D486-4ECC-AD8C-BFE10FF7F914}">
      <dgm:prSet/>
      <dgm:spPr/>
      <dgm:t>
        <a:bodyPr/>
        <a:lstStyle/>
        <a:p>
          <a:r>
            <a:rPr lang="ru-RU" dirty="0" smtClean="0"/>
            <a:t>Гарантии и льготы в сфере трудового, налогового законодательства и др.</a:t>
          </a:r>
          <a:endParaRPr lang="ru-RU" dirty="0"/>
        </a:p>
      </dgm:t>
    </dgm:pt>
    <dgm:pt modelId="{4ABF8C5B-47F9-4155-9239-7B261A847623}" type="parTrans" cxnId="{DA56A035-AC60-45A6-AAF2-D874D84362AF}">
      <dgm:prSet/>
      <dgm:spPr/>
      <dgm:t>
        <a:bodyPr/>
        <a:lstStyle/>
        <a:p>
          <a:endParaRPr lang="ru-RU"/>
        </a:p>
      </dgm:t>
    </dgm:pt>
    <dgm:pt modelId="{3C53FC5E-D117-4607-93AE-C54579AB09DF}" type="sibTrans" cxnId="{DA56A035-AC60-45A6-AAF2-D874D84362AF}">
      <dgm:prSet/>
      <dgm:spPr/>
      <dgm:t>
        <a:bodyPr/>
        <a:lstStyle/>
        <a:p>
          <a:endParaRPr lang="ru-RU"/>
        </a:p>
      </dgm:t>
    </dgm:pt>
    <dgm:pt modelId="{76E49FF0-6239-4B37-A4B8-E2BFE7824784}" type="pres">
      <dgm:prSet presAssocID="{C0D9B131-D99C-48D6-AA9A-3DA6B53433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9E1F1-3620-4DFE-830A-1C6B656C3209}" type="pres">
      <dgm:prSet presAssocID="{F10BFFC0-DA18-410D-A6D2-4C42E6CF0475}" presName="node" presStyleLbl="node1" presStyleIdx="0" presStyleCnt="10" custLinFactNeighborX="-1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331B7-2F75-479A-ABC5-B4ADA4AFD233}" type="pres">
      <dgm:prSet presAssocID="{1FBA297C-BAA5-43B9-B698-2F7EC01E169E}" presName="sibTrans" presStyleCnt="0"/>
      <dgm:spPr/>
    </dgm:pt>
    <dgm:pt modelId="{19EA1620-F6C0-4EEC-878D-D04909356D79}" type="pres">
      <dgm:prSet presAssocID="{23047755-AB4E-4930-92F3-4153305304A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04447-B7E3-4D56-8AF3-FA6D49652536}" type="pres">
      <dgm:prSet presAssocID="{ECC83895-5A24-4EFC-80E0-A96DD06C1D0A}" presName="sibTrans" presStyleCnt="0"/>
      <dgm:spPr/>
    </dgm:pt>
    <dgm:pt modelId="{985E1BE8-D0EE-41BD-B2D0-DEC366ED89A1}" type="pres">
      <dgm:prSet presAssocID="{C2ECF1B2-F978-4008-B3F0-F8B0B246111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D782F-DD84-416C-95B2-BE997C72BCA8}" type="pres">
      <dgm:prSet presAssocID="{697D0EFD-3FBB-49FB-AFC2-60CD6CC490AC}" presName="sibTrans" presStyleCnt="0"/>
      <dgm:spPr/>
    </dgm:pt>
    <dgm:pt modelId="{269F8BE7-E1C7-4AA1-9973-95BE9804DF3F}" type="pres">
      <dgm:prSet presAssocID="{D67B430D-247F-4CE5-81B6-FD9DD8DDA64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8830E-8A94-4585-9B15-C93669C1C559}" type="pres">
      <dgm:prSet presAssocID="{082412AC-1940-4F8D-B116-998AB0CBA42E}" presName="sibTrans" presStyleCnt="0"/>
      <dgm:spPr/>
    </dgm:pt>
    <dgm:pt modelId="{621A4C57-8462-4942-8945-B0E3B28C610B}" type="pres">
      <dgm:prSet presAssocID="{612686AE-C0B7-48A6-AA59-EFABA156C84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FA51B-9C15-4497-B4D2-F942D1E23276}" type="pres">
      <dgm:prSet presAssocID="{DB4844AE-7E0E-44C3-A424-034485935A56}" presName="sibTrans" presStyleCnt="0"/>
      <dgm:spPr/>
    </dgm:pt>
    <dgm:pt modelId="{80150B02-1ECA-460D-9F62-01B0743890D6}" type="pres">
      <dgm:prSet presAssocID="{77B3B189-F9F4-4C0D-92B9-15F9D82A92B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D2AB9-6004-43FA-BEB5-7BDA67AE2DC8}" type="pres">
      <dgm:prSet presAssocID="{AAD66726-23F6-442F-8183-961E61D48AB7}" presName="sibTrans" presStyleCnt="0"/>
      <dgm:spPr/>
    </dgm:pt>
    <dgm:pt modelId="{885A4C2E-B91A-406B-BEE1-812694ED1771}" type="pres">
      <dgm:prSet presAssocID="{BFB643AD-B845-4682-BB8D-2C8416FC06A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F0F25-7974-4056-ACB0-640E713CCDF0}" type="pres">
      <dgm:prSet presAssocID="{E00111A1-F253-4992-8645-DB1C1C2DA20A}" presName="sibTrans" presStyleCnt="0"/>
      <dgm:spPr/>
    </dgm:pt>
    <dgm:pt modelId="{5FE2A03D-1D57-4570-9545-1291399FE3AA}" type="pres">
      <dgm:prSet presAssocID="{E1008C34-CACA-4605-A2D8-64303C49021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374D-7761-47D5-837A-159FE2549749}" type="pres">
      <dgm:prSet presAssocID="{0EC48A0C-D4E6-4329-A6C3-65521B6C59A4}" presName="sibTrans" presStyleCnt="0"/>
      <dgm:spPr/>
    </dgm:pt>
    <dgm:pt modelId="{E64AB25E-B074-4491-8C62-D45E5A40AB14}" type="pres">
      <dgm:prSet presAssocID="{93180102-0196-414E-8A43-1B54A7A4447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2CD13-71F0-49CE-AA54-F1A38289A2BF}" type="pres">
      <dgm:prSet presAssocID="{85C54D05-1FCD-45C3-94B5-C00C5F8A1259}" presName="sibTrans" presStyleCnt="0"/>
      <dgm:spPr/>
    </dgm:pt>
    <dgm:pt modelId="{7C566BA1-E005-4000-8489-786A5CA6D037}" type="pres">
      <dgm:prSet presAssocID="{CDF013EC-D486-4ECC-AD8C-BFE10FF7F91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217B3-6C37-4077-AB6C-719D4FB8EA5C}" srcId="{C0D9B131-D99C-48D6-AA9A-3DA6B534334C}" destId="{BFB643AD-B845-4682-BB8D-2C8416FC06AA}" srcOrd="6" destOrd="0" parTransId="{C26E0D58-759A-4223-86B8-59462FDCFAD5}" sibTransId="{E00111A1-F253-4992-8645-DB1C1C2DA20A}"/>
    <dgm:cxn modelId="{909349E4-1A00-4E5E-AA6B-B44872DCF626}" srcId="{C0D9B131-D99C-48D6-AA9A-3DA6B534334C}" destId="{D67B430D-247F-4CE5-81B6-FD9DD8DDA640}" srcOrd="3" destOrd="0" parTransId="{88AD1849-4DCE-4DA9-B10D-B803C0B852B1}" sibTransId="{082412AC-1940-4F8D-B116-998AB0CBA42E}"/>
    <dgm:cxn modelId="{ECC29478-46F2-4061-8B94-755BC3FDECB1}" type="presOf" srcId="{C2ECF1B2-F978-4008-B3F0-F8B0B246111A}" destId="{985E1BE8-D0EE-41BD-B2D0-DEC366ED89A1}" srcOrd="0" destOrd="0" presId="urn:microsoft.com/office/officeart/2005/8/layout/default"/>
    <dgm:cxn modelId="{0FC75E7C-CE49-4D2A-80D7-64F1131E9461}" type="presOf" srcId="{D67B430D-247F-4CE5-81B6-FD9DD8DDA640}" destId="{269F8BE7-E1C7-4AA1-9973-95BE9804DF3F}" srcOrd="0" destOrd="0" presId="urn:microsoft.com/office/officeart/2005/8/layout/default"/>
    <dgm:cxn modelId="{DA56A035-AC60-45A6-AAF2-D874D84362AF}" srcId="{C0D9B131-D99C-48D6-AA9A-3DA6B534334C}" destId="{CDF013EC-D486-4ECC-AD8C-BFE10FF7F914}" srcOrd="9" destOrd="0" parTransId="{4ABF8C5B-47F9-4155-9239-7B261A847623}" sibTransId="{3C53FC5E-D117-4607-93AE-C54579AB09DF}"/>
    <dgm:cxn modelId="{A1EBDB5C-F1BC-46FC-9BF9-07591973BE6A}" srcId="{C0D9B131-D99C-48D6-AA9A-3DA6B534334C}" destId="{E1008C34-CACA-4605-A2D8-64303C490215}" srcOrd="7" destOrd="0" parTransId="{2F598B45-F625-48C9-BF04-8CD47444123F}" sibTransId="{0EC48A0C-D4E6-4329-A6C3-65521B6C59A4}"/>
    <dgm:cxn modelId="{28B29FCE-8922-4163-A765-40A6AE4E138E}" type="presOf" srcId="{C0D9B131-D99C-48D6-AA9A-3DA6B534334C}" destId="{76E49FF0-6239-4B37-A4B8-E2BFE7824784}" srcOrd="0" destOrd="0" presId="urn:microsoft.com/office/officeart/2005/8/layout/default"/>
    <dgm:cxn modelId="{8C332024-1134-4E5D-B152-F3DD936C7931}" type="presOf" srcId="{E1008C34-CACA-4605-A2D8-64303C490215}" destId="{5FE2A03D-1D57-4570-9545-1291399FE3AA}" srcOrd="0" destOrd="0" presId="urn:microsoft.com/office/officeart/2005/8/layout/default"/>
    <dgm:cxn modelId="{9A9D31A4-1FF8-48C2-AADB-ECFEE6D5554A}" type="presOf" srcId="{BFB643AD-B845-4682-BB8D-2C8416FC06AA}" destId="{885A4C2E-B91A-406B-BEE1-812694ED1771}" srcOrd="0" destOrd="0" presId="urn:microsoft.com/office/officeart/2005/8/layout/default"/>
    <dgm:cxn modelId="{B7BB34B6-BFF8-458E-B193-0A59F22B5960}" type="presOf" srcId="{CDF013EC-D486-4ECC-AD8C-BFE10FF7F914}" destId="{7C566BA1-E005-4000-8489-786A5CA6D037}" srcOrd="0" destOrd="0" presId="urn:microsoft.com/office/officeart/2005/8/layout/default"/>
    <dgm:cxn modelId="{64106EB1-F723-47D1-A8A1-6F05708AAAC7}" type="presOf" srcId="{23047755-AB4E-4930-92F3-4153305304A3}" destId="{19EA1620-F6C0-4EEC-878D-D04909356D79}" srcOrd="0" destOrd="0" presId="urn:microsoft.com/office/officeart/2005/8/layout/default"/>
    <dgm:cxn modelId="{AD1CC60B-1F2D-4D9C-BA0D-F70142AF5B61}" srcId="{C0D9B131-D99C-48D6-AA9A-3DA6B534334C}" destId="{93180102-0196-414E-8A43-1B54A7A44473}" srcOrd="8" destOrd="0" parTransId="{4CD4752C-0854-4762-9A58-A04B3B8B5BC8}" sibTransId="{85C54D05-1FCD-45C3-94B5-C00C5F8A1259}"/>
    <dgm:cxn modelId="{CCDDF9C7-D854-483F-8211-6D1735C558AE}" srcId="{C0D9B131-D99C-48D6-AA9A-3DA6B534334C}" destId="{77B3B189-F9F4-4C0D-92B9-15F9D82A92B0}" srcOrd="5" destOrd="0" parTransId="{BB7716AA-305B-4423-8619-1A5852AB293C}" sibTransId="{AAD66726-23F6-442F-8183-961E61D48AB7}"/>
    <dgm:cxn modelId="{13114B44-8A2A-45C1-97E6-3429460A97C8}" srcId="{C0D9B131-D99C-48D6-AA9A-3DA6B534334C}" destId="{C2ECF1B2-F978-4008-B3F0-F8B0B246111A}" srcOrd="2" destOrd="0" parTransId="{517BA29A-5F56-4BF7-A360-919E28882085}" sibTransId="{697D0EFD-3FBB-49FB-AFC2-60CD6CC490AC}"/>
    <dgm:cxn modelId="{F4D53CD3-5661-4A26-B4F9-1042B6A9EA85}" srcId="{C0D9B131-D99C-48D6-AA9A-3DA6B534334C}" destId="{F10BFFC0-DA18-410D-A6D2-4C42E6CF0475}" srcOrd="0" destOrd="0" parTransId="{F5F356F3-72E1-4150-AE8A-E613C0DB919D}" sibTransId="{1FBA297C-BAA5-43B9-B698-2F7EC01E169E}"/>
    <dgm:cxn modelId="{B896EDF8-8486-49E1-A8E7-782E26F94BB5}" type="presOf" srcId="{93180102-0196-414E-8A43-1B54A7A44473}" destId="{E64AB25E-B074-4491-8C62-D45E5A40AB14}" srcOrd="0" destOrd="0" presId="urn:microsoft.com/office/officeart/2005/8/layout/default"/>
    <dgm:cxn modelId="{97F478A6-C106-4A20-8E06-778725018C17}" srcId="{C0D9B131-D99C-48D6-AA9A-3DA6B534334C}" destId="{23047755-AB4E-4930-92F3-4153305304A3}" srcOrd="1" destOrd="0" parTransId="{E910AB98-3A91-4798-8CBC-721F179C6429}" sibTransId="{ECC83895-5A24-4EFC-80E0-A96DD06C1D0A}"/>
    <dgm:cxn modelId="{DD0AB59C-ADD3-46D3-A3C6-02C3050A0DF7}" type="presOf" srcId="{612686AE-C0B7-48A6-AA59-EFABA156C84E}" destId="{621A4C57-8462-4942-8945-B0E3B28C610B}" srcOrd="0" destOrd="0" presId="urn:microsoft.com/office/officeart/2005/8/layout/default"/>
    <dgm:cxn modelId="{B91D5D4F-E169-4B09-B01F-948995564F12}" type="presOf" srcId="{F10BFFC0-DA18-410D-A6D2-4C42E6CF0475}" destId="{3E39E1F1-3620-4DFE-830A-1C6B656C3209}" srcOrd="0" destOrd="0" presId="urn:microsoft.com/office/officeart/2005/8/layout/default"/>
    <dgm:cxn modelId="{F995DCCB-1C34-4EA5-85B7-C50A9587C2B4}" srcId="{C0D9B131-D99C-48D6-AA9A-3DA6B534334C}" destId="{612686AE-C0B7-48A6-AA59-EFABA156C84E}" srcOrd="4" destOrd="0" parTransId="{5ADE3C97-BA36-4398-9AC5-5904E17AAFC1}" sibTransId="{DB4844AE-7E0E-44C3-A424-034485935A56}"/>
    <dgm:cxn modelId="{B0F1A118-2493-4812-98B3-9D11B2611404}" type="presOf" srcId="{77B3B189-F9F4-4C0D-92B9-15F9D82A92B0}" destId="{80150B02-1ECA-460D-9F62-01B0743890D6}" srcOrd="0" destOrd="0" presId="urn:microsoft.com/office/officeart/2005/8/layout/default"/>
    <dgm:cxn modelId="{C4BA72AF-0BF0-4E06-8CA0-168A0EE858C4}" type="presParOf" srcId="{76E49FF0-6239-4B37-A4B8-E2BFE7824784}" destId="{3E39E1F1-3620-4DFE-830A-1C6B656C3209}" srcOrd="0" destOrd="0" presId="urn:microsoft.com/office/officeart/2005/8/layout/default"/>
    <dgm:cxn modelId="{70BD89B8-BAD9-42E8-8CA4-212EF7CBF8E1}" type="presParOf" srcId="{76E49FF0-6239-4B37-A4B8-E2BFE7824784}" destId="{E3E331B7-2F75-479A-ABC5-B4ADA4AFD233}" srcOrd="1" destOrd="0" presId="urn:microsoft.com/office/officeart/2005/8/layout/default"/>
    <dgm:cxn modelId="{5B9814A7-E84D-4BCC-9560-432996C549AE}" type="presParOf" srcId="{76E49FF0-6239-4B37-A4B8-E2BFE7824784}" destId="{19EA1620-F6C0-4EEC-878D-D04909356D79}" srcOrd="2" destOrd="0" presId="urn:microsoft.com/office/officeart/2005/8/layout/default"/>
    <dgm:cxn modelId="{181EDAD0-6009-40DC-BC61-13C8FE9095A1}" type="presParOf" srcId="{76E49FF0-6239-4B37-A4B8-E2BFE7824784}" destId="{72104447-B7E3-4D56-8AF3-FA6D49652536}" srcOrd="3" destOrd="0" presId="urn:microsoft.com/office/officeart/2005/8/layout/default"/>
    <dgm:cxn modelId="{5159F4EF-A438-4D56-85F0-EECABA893019}" type="presParOf" srcId="{76E49FF0-6239-4B37-A4B8-E2BFE7824784}" destId="{985E1BE8-D0EE-41BD-B2D0-DEC366ED89A1}" srcOrd="4" destOrd="0" presId="urn:microsoft.com/office/officeart/2005/8/layout/default"/>
    <dgm:cxn modelId="{F9302D9B-31FC-459D-8E30-D108690BBCBB}" type="presParOf" srcId="{76E49FF0-6239-4B37-A4B8-E2BFE7824784}" destId="{F04D782F-DD84-416C-95B2-BE997C72BCA8}" srcOrd="5" destOrd="0" presId="urn:microsoft.com/office/officeart/2005/8/layout/default"/>
    <dgm:cxn modelId="{66E9F352-A345-4613-97B6-FBF5331C3ED3}" type="presParOf" srcId="{76E49FF0-6239-4B37-A4B8-E2BFE7824784}" destId="{269F8BE7-E1C7-4AA1-9973-95BE9804DF3F}" srcOrd="6" destOrd="0" presId="urn:microsoft.com/office/officeart/2005/8/layout/default"/>
    <dgm:cxn modelId="{C516E2B0-25B2-494D-9013-C88BFCCBC4E1}" type="presParOf" srcId="{76E49FF0-6239-4B37-A4B8-E2BFE7824784}" destId="{0248830E-8A94-4585-9B15-C93669C1C559}" srcOrd="7" destOrd="0" presId="urn:microsoft.com/office/officeart/2005/8/layout/default"/>
    <dgm:cxn modelId="{B57D7F71-4BE0-4311-9A96-37004700A54F}" type="presParOf" srcId="{76E49FF0-6239-4B37-A4B8-E2BFE7824784}" destId="{621A4C57-8462-4942-8945-B0E3B28C610B}" srcOrd="8" destOrd="0" presId="urn:microsoft.com/office/officeart/2005/8/layout/default"/>
    <dgm:cxn modelId="{886C34C2-6B17-47F2-94B5-F9120B7FC689}" type="presParOf" srcId="{76E49FF0-6239-4B37-A4B8-E2BFE7824784}" destId="{014FA51B-9C15-4497-B4D2-F942D1E23276}" srcOrd="9" destOrd="0" presId="urn:microsoft.com/office/officeart/2005/8/layout/default"/>
    <dgm:cxn modelId="{F919B875-5615-440F-A889-016E9266D4B0}" type="presParOf" srcId="{76E49FF0-6239-4B37-A4B8-E2BFE7824784}" destId="{80150B02-1ECA-460D-9F62-01B0743890D6}" srcOrd="10" destOrd="0" presId="urn:microsoft.com/office/officeart/2005/8/layout/default"/>
    <dgm:cxn modelId="{AF4501C1-94CE-41FC-8769-4CA75787B311}" type="presParOf" srcId="{76E49FF0-6239-4B37-A4B8-E2BFE7824784}" destId="{3BFD2AB9-6004-43FA-BEB5-7BDA67AE2DC8}" srcOrd="11" destOrd="0" presId="urn:microsoft.com/office/officeart/2005/8/layout/default"/>
    <dgm:cxn modelId="{4DFF4796-55FC-4D8D-8574-CC2190E70700}" type="presParOf" srcId="{76E49FF0-6239-4B37-A4B8-E2BFE7824784}" destId="{885A4C2E-B91A-406B-BEE1-812694ED1771}" srcOrd="12" destOrd="0" presId="urn:microsoft.com/office/officeart/2005/8/layout/default"/>
    <dgm:cxn modelId="{52AED599-A6D7-46F5-B078-2F1A70B3298B}" type="presParOf" srcId="{76E49FF0-6239-4B37-A4B8-E2BFE7824784}" destId="{655F0F25-7974-4056-ACB0-640E713CCDF0}" srcOrd="13" destOrd="0" presId="urn:microsoft.com/office/officeart/2005/8/layout/default"/>
    <dgm:cxn modelId="{F5D811F4-D01B-4BBE-805E-619A16499F6D}" type="presParOf" srcId="{76E49FF0-6239-4B37-A4B8-E2BFE7824784}" destId="{5FE2A03D-1D57-4570-9545-1291399FE3AA}" srcOrd="14" destOrd="0" presId="urn:microsoft.com/office/officeart/2005/8/layout/default"/>
    <dgm:cxn modelId="{8BDA0710-DD83-42FE-B326-A07207B0D44E}" type="presParOf" srcId="{76E49FF0-6239-4B37-A4B8-E2BFE7824784}" destId="{CAC3374D-7761-47D5-837A-159FE2549749}" srcOrd="15" destOrd="0" presId="urn:microsoft.com/office/officeart/2005/8/layout/default"/>
    <dgm:cxn modelId="{90DF49D7-FB35-4BDA-8E5E-0D76D78693FE}" type="presParOf" srcId="{76E49FF0-6239-4B37-A4B8-E2BFE7824784}" destId="{E64AB25E-B074-4491-8C62-D45E5A40AB14}" srcOrd="16" destOrd="0" presId="urn:microsoft.com/office/officeart/2005/8/layout/default"/>
    <dgm:cxn modelId="{416F5FEB-AB47-426F-87D3-F396EBAC930C}" type="presParOf" srcId="{76E49FF0-6239-4B37-A4B8-E2BFE7824784}" destId="{0EB2CD13-71F0-49CE-AA54-F1A38289A2BF}" srcOrd="17" destOrd="0" presId="urn:microsoft.com/office/officeart/2005/8/layout/default"/>
    <dgm:cxn modelId="{F8FAEDDD-E637-4C4B-A374-45A74C3E06FC}" type="presParOf" srcId="{76E49FF0-6239-4B37-A4B8-E2BFE7824784}" destId="{7C566BA1-E005-4000-8489-786A5CA6D03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AAB3-8417-405C-9BA8-D2C7DDA54F94}">
      <dsp:nvSpPr>
        <dsp:cNvPr id="0" name=""/>
        <dsp:cNvSpPr/>
      </dsp:nvSpPr>
      <dsp:spPr>
        <a:xfrm>
          <a:off x="1925083" y="876204"/>
          <a:ext cx="2329410" cy="1164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Семьи с одним ребенком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57,3%</a:t>
          </a:r>
          <a:endParaRPr lang="ru-RU" sz="2000" kern="1200" dirty="0"/>
        </a:p>
      </dsp:txBody>
      <dsp:txXfrm>
        <a:off x="1959196" y="910317"/>
        <a:ext cx="2261184" cy="1096479"/>
      </dsp:txXfrm>
    </dsp:sp>
    <dsp:sp modelId="{0E7606A3-14C4-4100-ABD6-26F5AD8967BF}">
      <dsp:nvSpPr>
        <dsp:cNvPr id="0" name=""/>
        <dsp:cNvSpPr/>
      </dsp:nvSpPr>
      <dsp:spPr>
        <a:xfrm rot="3600000">
          <a:off x="3444557" y="2920376"/>
          <a:ext cx="1213781" cy="4076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566851" y="3001905"/>
        <a:ext cx="969193" cy="244588"/>
      </dsp:txXfrm>
    </dsp:sp>
    <dsp:sp modelId="{BFE5E1B8-D0BA-44E6-B665-C9FA14B1AE74}">
      <dsp:nvSpPr>
        <dsp:cNvPr id="0" name=""/>
        <dsp:cNvSpPr/>
      </dsp:nvSpPr>
      <dsp:spPr>
        <a:xfrm>
          <a:off x="3848401" y="4207490"/>
          <a:ext cx="2329410" cy="11647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Многодетные семьи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9,2%</a:t>
          </a:r>
          <a:endParaRPr lang="ru-RU" sz="2000" kern="1200" dirty="0"/>
        </a:p>
      </dsp:txBody>
      <dsp:txXfrm>
        <a:off x="3882514" y="4241603"/>
        <a:ext cx="2261184" cy="1096479"/>
      </dsp:txXfrm>
    </dsp:sp>
    <dsp:sp modelId="{8E4025AB-0DA0-4F13-A9A7-6AD3BFF6221E}">
      <dsp:nvSpPr>
        <dsp:cNvPr id="0" name=""/>
        <dsp:cNvSpPr/>
      </dsp:nvSpPr>
      <dsp:spPr>
        <a:xfrm rot="10800000">
          <a:off x="2482897" y="4586019"/>
          <a:ext cx="1213781" cy="4076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605191" y="4667548"/>
        <a:ext cx="969193" cy="244588"/>
      </dsp:txXfrm>
    </dsp:sp>
    <dsp:sp modelId="{7ED0DC38-3E83-428F-8E31-6FDD76A6716C}">
      <dsp:nvSpPr>
        <dsp:cNvPr id="0" name=""/>
        <dsp:cNvSpPr/>
      </dsp:nvSpPr>
      <dsp:spPr>
        <a:xfrm>
          <a:off x="1764" y="4207490"/>
          <a:ext cx="2329410" cy="11647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Семьи с двумя детьми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33,5%</a:t>
          </a:r>
          <a:endParaRPr lang="ru-RU" sz="2000" kern="1200" dirty="0"/>
        </a:p>
      </dsp:txBody>
      <dsp:txXfrm>
        <a:off x="35877" y="4241603"/>
        <a:ext cx="2261184" cy="1096479"/>
      </dsp:txXfrm>
    </dsp:sp>
    <dsp:sp modelId="{B2356E95-6048-4182-B88F-18FC92BD1FAC}">
      <dsp:nvSpPr>
        <dsp:cNvPr id="0" name=""/>
        <dsp:cNvSpPr/>
      </dsp:nvSpPr>
      <dsp:spPr>
        <a:xfrm rot="18000000">
          <a:off x="1521238" y="2920376"/>
          <a:ext cx="1213781" cy="4076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643532" y="3001905"/>
        <a:ext cx="969193" cy="244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E1F1-3620-4DFE-830A-1C6B656C3209}">
      <dsp:nvSpPr>
        <dsp:cNvPr id="0" name=""/>
        <dsp:cNvSpPr/>
      </dsp:nvSpPr>
      <dsp:spPr>
        <a:xfrm>
          <a:off x="1" y="97978"/>
          <a:ext cx="2289869" cy="1373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Пособия </a:t>
          </a:r>
          <a:r>
            <a:rPr lang="ru-RU" sz="1700" kern="1200" dirty="0" smtClean="0"/>
            <a:t>в связи с рождением детей</a:t>
          </a:r>
          <a:endParaRPr lang="ru-RU" sz="1700" kern="1200" dirty="0"/>
        </a:p>
      </dsp:txBody>
      <dsp:txXfrm>
        <a:off x="1" y="97978"/>
        <a:ext cx="2289869" cy="1373921"/>
      </dsp:txXfrm>
    </dsp:sp>
    <dsp:sp modelId="{19EA1620-F6C0-4EEC-878D-D04909356D79}">
      <dsp:nvSpPr>
        <dsp:cNvPr id="0" name=""/>
        <dsp:cNvSpPr/>
      </dsp:nvSpPr>
      <dsp:spPr>
        <a:xfrm>
          <a:off x="2521742" y="97978"/>
          <a:ext cx="2289869" cy="1373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Пособия в связи с воспитанием детей</a:t>
          </a:r>
          <a:endParaRPr lang="ru-RU" sz="1700" kern="1200" dirty="0"/>
        </a:p>
      </dsp:txBody>
      <dsp:txXfrm>
        <a:off x="2521742" y="97978"/>
        <a:ext cx="2289869" cy="1373921"/>
      </dsp:txXfrm>
    </dsp:sp>
    <dsp:sp modelId="{985E1BE8-D0EE-41BD-B2D0-DEC366ED89A1}">
      <dsp:nvSpPr>
        <dsp:cNvPr id="0" name=""/>
        <dsp:cNvSpPr/>
      </dsp:nvSpPr>
      <dsp:spPr>
        <a:xfrm>
          <a:off x="5040599" y="97978"/>
          <a:ext cx="2289869" cy="13739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Семейный капитал</a:t>
          </a:r>
          <a:endParaRPr lang="ru-RU" sz="1700" kern="1200" dirty="0"/>
        </a:p>
      </dsp:txBody>
      <dsp:txXfrm>
        <a:off x="5040599" y="97978"/>
        <a:ext cx="2289869" cy="1373921"/>
      </dsp:txXfrm>
    </dsp:sp>
    <dsp:sp modelId="{269F8BE7-E1C7-4AA1-9973-95BE9804DF3F}">
      <dsp:nvSpPr>
        <dsp:cNvPr id="0" name=""/>
        <dsp:cNvSpPr/>
      </dsp:nvSpPr>
      <dsp:spPr>
        <a:xfrm>
          <a:off x="7559456" y="97978"/>
          <a:ext cx="2289869" cy="1373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Государственная поддержка при строительстве (реконструкции) жилья</a:t>
          </a:r>
          <a:endParaRPr lang="ru-RU" sz="1700" kern="1200" dirty="0"/>
        </a:p>
      </dsp:txBody>
      <dsp:txXfrm>
        <a:off x="7559456" y="97978"/>
        <a:ext cx="2289869" cy="1373921"/>
      </dsp:txXfrm>
    </dsp:sp>
    <dsp:sp modelId="{621A4C57-8462-4942-8945-B0E3B28C610B}">
      <dsp:nvSpPr>
        <dsp:cNvPr id="0" name=""/>
        <dsp:cNvSpPr/>
      </dsp:nvSpPr>
      <dsp:spPr>
        <a:xfrm>
          <a:off x="2886" y="1700887"/>
          <a:ext cx="2289869" cy="13739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Социальное обслуживание семей с детьми</a:t>
          </a:r>
          <a:endParaRPr lang="ru-RU" sz="1700" kern="1200" dirty="0"/>
        </a:p>
      </dsp:txBody>
      <dsp:txXfrm>
        <a:off x="2886" y="1700887"/>
        <a:ext cx="2289869" cy="1373921"/>
      </dsp:txXfrm>
    </dsp:sp>
    <dsp:sp modelId="{80150B02-1ECA-460D-9F62-01B0743890D6}">
      <dsp:nvSpPr>
        <dsp:cNvPr id="0" name=""/>
        <dsp:cNvSpPr/>
      </dsp:nvSpPr>
      <dsp:spPr>
        <a:xfrm>
          <a:off x="2521742" y="1700887"/>
          <a:ext cx="2289869" cy="1373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образования</a:t>
          </a:r>
          <a:endParaRPr lang="ru-RU" sz="1700" kern="1200" dirty="0"/>
        </a:p>
      </dsp:txBody>
      <dsp:txXfrm>
        <a:off x="2521742" y="1700887"/>
        <a:ext cx="2289869" cy="1373921"/>
      </dsp:txXfrm>
    </dsp:sp>
    <dsp:sp modelId="{885A4C2E-B91A-406B-BEE1-812694ED1771}">
      <dsp:nvSpPr>
        <dsp:cNvPr id="0" name=""/>
        <dsp:cNvSpPr/>
      </dsp:nvSpPr>
      <dsp:spPr>
        <a:xfrm>
          <a:off x="5040599" y="1700887"/>
          <a:ext cx="2289869" cy="1373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здравоохранения</a:t>
          </a:r>
          <a:endParaRPr lang="ru-RU" sz="1700" kern="1200" dirty="0"/>
        </a:p>
      </dsp:txBody>
      <dsp:txXfrm>
        <a:off x="5040599" y="1700887"/>
        <a:ext cx="2289869" cy="1373921"/>
      </dsp:txXfrm>
    </dsp:sp>
    <dsp:sp modelId="{5FE2A03D-1D57-4570-9545-1291399FE3AA}">
      <dsp:nvSpPr>
        <dsp:cNvPr id="0" name=""/>
        <dsp:cNvSpPr/>
      </dsp:nvSpPr>
      <dsp:spPr>
        <a:xfrm>
          <a:off x="7559456" y="1700887"/>
          <a:ext cx="2289869" cy="13739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rPr>
            <a:t>Гарантии и льготы в сфере пенсионного законодательства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7559456" y="1700887"/>
        <a:ext cx="2289869" cy="1373921"/>
      </dsp:txXfrm>
    </dsp:sp>
    <dsp:sp modelId="{E64AB25E-B074-4491-8C62-D45E5A40AB14}">
      <dsp:nvSpPr>
        <dsp:cNvPr id="0" name=""/>
        <dsp:cNvSpPr/>
      </dsp:nvSpPr>
      <dsp:spPr>
        <a:xfrm>
          <a:off x="2521742" y="3303796"/>
          <a:ext cx="2289869" cy="1373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жилищного законодательства</a:t>
          </a:r>
          <a:endParaRPr lang="ru-RU" sz="1700" kern="1200" dirty="0"/>
        </a:p>
      </dsp:txBody>
      <dsp:txXfrm>
        <a:off x="2521742" y="3303796"/>
        <a:ext cx="2289869" cy="1373921"/>
      </dsp:txXfrm>
    </dsp:sp>
    <dsp:sp modelId="{7C566BA1-E005-4000-8489-786A5CA6D037}">
      <dsp:nvSpPr>
        <dsp:cNvPr id="0" name=""/>
        <dsp:cNvSpPr/>
      </dsp:nvSpPr>
      <dsp:spPr>
        <a:xfrm>
          <a:off x="5040599" y="3303796"/>
          <a:ext cx="2289869" cy="13739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трудового, налогового законодательства и др.</a:t>
          </a:r>
          <a:endParaRPr lang="ru-RU" sz="1700" kern="1200" dirty="0"/>
        </a:p>
      </dsp:txBody>
      <dsp:txXfrm>
        <a:off x="5040599" y="3303796"/>
        <a:ext cx="2289869" cy="137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4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2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1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70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0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6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0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3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0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365" y="-71717"/>
            <a:ext cx="10030113" cy="209092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Семья – опора государства, оплот свершений и побед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01" y="4558224"/>
            <a:ext cx="3056177" cy="1810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964" y="1872389"/>
            <a:ext cx="2624849" cy="262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92" y="1933375"/>
            <a:ext cx="6417994" cy="42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274194"/>
            <a:ext cx="9314329" cy="66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74" y="333674"/>
            <a:ext cx="4770903" cy="634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479" y="3963885"/>
            <a:ext cx="3850042" cy="2563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96" y="484729"/>
            <a:ext cx="3590157" cy="2574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296" y="2723158"/>
            <a:ext cx="2352954" cy="15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6" t="29029"/>
          <a:stretch/>
        </p:blipFill>
        <p:spPr>
          <a:xfrm>
            <a:off x="1568825" y="93703"/>
            <a:ext cx="7153834" cy="6468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95" y="4856910"/>
            <a:ext cx="2876550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-345" t="-2532" r="5043" b="16773"/>
          <a:stretch/>
        </p:blipFill>
        <p:spPr>
          <a:xfrm>
            <a:off x="8906995" y="2289356"/>
            <a:ext cx="2876550" cy="2313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95" y="304799"/>
            <a:ext cx="2876550" cy="17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65" y="206188"/>
            <a:ext cx="9592235" cy="652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5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690282"/>
            <a:ext cx="3612775" cy="50023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Республике Беларусь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проживает почти 1 143 тыс. семей с детьми до 18 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лет</a:t>
            </a:r>
            <a:b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(по </a:t>
            </a:r>
            <a:r>
              <a:rPr lang="ru-RU" sz="2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данным переписи населения 2019 </a:t>
            </a:r>
            <a:r>
              <a:rPr lang="ru-RU" sz="2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года) </a:t>
            </a:r>
            <a:endParaRPr lang="ru-RU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680367"/>
              </p:ext>
            </p:extLst>
          </p:nvPr>
        </p:nvGraphicFramePr>
        <p:xfrm>
          <a:off x="5325035" y="-62753"/>
          <a:ext cx="6179577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647" y="4840241"/>
            <a:ext cx="3082738" cy="17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88865633"/>
              </p:ext>
            </p:extLst>
          </p:nvPr>
        </p:nvGraphicFramePr>
        <p:xfrm>
          <a:off x="1165412" y="1362634"/>
          <a:ext cx="9852212" cy="477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013" y="268941"/>
            <a:ext cx="9729600" cy="163605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Комплекс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мер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 поддержке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семей 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765" y="4688540"/>
            <a:ext cx="2250246" cy="13644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411" y="4688540"/>
            <a:ext cx="2237815" cy="13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58" y="263839"/>
            <a:ext cx="4642557" cy="6211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414" y="263839"/>
            <a:ext cx="4881822" cy="6211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590" y="5764306"/>
            <a:ext cx="2851269" cy="8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601" y="2420470"/>
            <a:ext cx="5777916" cy="4327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0541" y="708213"/>
            <a:ext cx="7503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</a:t>
            </a:r>
            <a:r>
              <a:rPr lang="ru-RU" sz="3600" b="1" dirty="0" smtClean="0">
                <a:solidFill>
                  <a:srgbClr val="0070C0"/>
                </a:solidFill>
              </a:rPr>
              <a:t>емейное счастье – результат труда всех ее членов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387</TotalTime>
  <Words>109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Семья – опора государства, оплот свершений и побед</vt:lpstr>
      <vt:lpstr>Презентация PowerPoint</vt:lpstr>
      <vt:lpstr>Презентация PowerPoint</vt:lpstr>
      <vt:lpstr>Презентация PowerPoint</vt:lpstr>
      <vt:lpstr>Презентация PowerPoint</vt:lpstr>
      <vt:lpstr>В Республике Беларусь проживает почти 1 143 тыс. семей с детьми до 18 лет  (по данным переписи населения 2019 года) </vt:lpstr>
      <vt:lpstr>Комплекс мер по поддержке семей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Юрий Емельяненко</cp:lastModifiedBy>
  <cp:revision>19</cp:revision>
  <dcterms:created xsi:type="dcterms:W3CDTF">2021-05-15T06:21:26Z</dcterms:created>
  <dcterms:modified xsi:type="dcterms:W3CDTF">2021-05-17T07:09:17Z</dcterms:modified>
</cp:coreProperties>
</file>