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80" r:id="rId1"/>
    <p:sldMasterId id="2147485492" r:id="rId2"/>
    <p:sldMasterId id="2147485504" r:id="rId3"/>
  </p:sldMasterIdLst>
  <p:notesMasterIdLst>
    <p:notesMasterId r:id="rId13"/>
  </p:notesMasterIdLst>
  <p:sldIdLst>
    <p:sldId id="256" r:id="rId4"/>
    <p:sldId id="259" r:id="rId5"/>
    <p:sldId id="260" r:id="rId6"/>
    <p:sldId id="266" r:id="rId7"/>
    <p:sldId id="263" r:id="rId8"/>
    <p:sldId id="273" r:id="rId9"/>
    <p:sldId id="269" r:id="rId10"/>
    <p:sldId id="274" r:id="rId11"/>
    <p:sldId id="270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D20404"/>
    <a:srgbClr val="00589A"/>
    <a:srgbClr val="00CC66"/>
    <a:srgbClr val="00743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5" autoAdjust="0"/>
    <p:restoredTop sz="94667" autoAdjust="0"/>
  </p:normalViewPr>
  <p:slideViewPr>
    <p:cSldViewPr>
      <p:cViewPr varScale="1">
        <p:scale>
          <a:sx n="102" d="100"/>
          <a:sy n="102" d="100"/>
        </p:scale>
        <p:origin x="-2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A7B9BF-027F-4DCB-9AE0-29F5D111C09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839CE89-7807-4D0D-B457-91EB976D9040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en-US" dirty="0" smtClean="0"/>
            <a:t>PSYCHOLOGIES</a:t>
          </a:r>
          <a:endParaRPr lang="ru-RU" dirty="0"/>
        </a:p>
      </dgm:t>
    </dgm:pt>
    <dgm:pt modelId="{180040DB-E1D2-4EA7-AF84-5DC4F4BA82C7}" type="parTrans" cxnId="{7C1F4120-0C8F-4CF7-8BFC-BA686955830E}">
      <dgm:prSet/>
      <dgm:spPr/>
      <dgm:t>
        <a:bodyPr/>
        <a:lstStyle/>
        <a:p>
          <a:endParaRPr lang="ru-RU"/>
        </a:p>
      </dgm:t>
    </dgm:pt>
    <dgm:pt modelId="{5444CCF3-1698-40F9-99FD-F07F17FB78F6}" type="sibTrans" cxnId="{7C1F4120-0C8F-4CF7-8BFC-BA686955830E}">
      <dgm:prSet/>
      <dgm:spPr/>
      <dgm:t>
        <a:bodyPr/>
        <a:lstStyle/>
        <a:p>
          <a:endParaRPr lang="ru-RU"/>
        </a:p>
      </dgm:t>
    </dgm:pt>
    <dgm:pt modelId="{6C0EA8B0-DF2D-4D0D-8170-507616A952B5}" type="pres">
      <dgm:prSet presAssocID="{E0A7B9BF-027F-4DCB-9AE0-29F5D111C09A}" presName="linear" presStyleCnt="0">
        <dgm:presLayoutVars>
          <dgm:animLvl val="lvl"/>
          <dgm:resizeHandles val="exact"/>
        </dgm:presLayoutVars>
      </dgm:prSet>
      <dgm:spPr/>
    </dgm:pt>
    <dgm:pt modelId="{F45FEF81-4D44-46A4-90D3-3A04DCA7D1FE}" type="pres">
      <dgm:prSet presAssocID="{8839CE89-7807-4D0D-B457-91EB976D9040}" presName="parentText" presStyleLbl="node1" presStyleIdx="0" presStyleCnt="1" custLinFactNeighborX="0" custLinFactNeighborY="-588">
        <dgm:presLayoutVars>
          <dgm:chMax val="0"/>
          <dgm:bulletEnabled val="1"/>
        </dgm:presLayoutVars>
      </dgm:prSet>
      <dgm:spPr/>
    </dgm:pt>
  </dgm:ptLst>
  <dgm:cxnLst>
    <dgm:cxn modelId="{98696AF3-D700-4889-828F-B5495473F194}" type="presOf" srcId="{E0A7B9BF-027F-4DCB-9AE0-29F5D111C09A}" destId="{6C0EA8B0-DF2D-4D0D-8170-507616A952B5}" srcOrd="0" destOrd="0" presId="urn:microsoft.com/office/officeart/2005/8/layout/vList2"/>
    <dgm:cxn modelId="{7C1F4120-0C8F-4CF7-8BFC-BA686955830E}" srcId="{E0A7B9BF-027F-4DCB-9AE0-29F5D111C09A}" destId="{8839CE89-7807-4D0D-B457-91EB976D9040}" srcOrd="0" destOrd="0" parTransId="{180040DB-E1D2-4EA7-AF84-5DC4F4BA82C7}" sibTransId="{5444CCF3-1698-40F9-99FD-F07F17FB78F6}"/>
    <dgm:cxn modelId="{52022C88-619A-43B4-9B12-018BB5DF26DB}" type="presOf" srcId="{8839CE89-7807-4D0D-B457-91EB976D9040}" destId="{F45FEF81-4D44-46A4-90D3-3A04DCA7D1FE}" srcOrd="0" destOrd="0" presId="urn:microsoft.com/office/officeart/2005/8/layout/vList2"/>
    <dgm:cxn modelId="{F15277AB-11C1-474E-8CE4-81223CF6CC7C}" type="presParOf" srcId="{6C0EA8B0-DF2D-4D0D-8170-507616A952B5}" destId="{F45FEF81-4D44-46A4-90D3-3A04DCA7D1F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45FEF81-4D44-46A4-90D3-3A04DCA7D1FE}">
      <dsp:nvSpPr>
        <dsp:cNvPr id="0" name=""/>
        <dsp:cNvSpPr/>
      </dsp:nvSpPr>
      <dsp:spPr>
        <a:xfrm>
          <a:off x="0" y="0"/>
          <a:ext cx="5688633" cy="912600"/>
        </a:xfrm>
        <a:prstGeom prst="roundRect">
          <a:avLst/>
        </a:prstGeom>
        <a:solidFill>
          <a:schemeClr val="accent4"/>
        </a:solidFill>
        <a:ln w="31800" cap="flat" cmpd="sng" algn="ctr">
          <a:solidFill>
            <a:schemeClr val="lt1"/>
          </a:solidFill>
          <a:prstDash val="solid"/>
        </a:ln>
        <a:effectLst>
          <a:outerShdw blurRad="50800" dist="25000" dir="5400000" rotWithShape="0">
            <a:schemeClr val="accent4">
              <a:shade val="30000"/>
              <a:satMod val="150000"/>
              <a:alpha val="38000"/>
            </a:scheme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PSYCHOLOGIES</a:t>
          </a:r>
          <a:endParaRPr lang="ru-RU" sz="3900" kern="1200" dirty="0"/>
        </a:p>
      </dsp:txBody>
      <dsp:txXfrm>
        <a:off x="0" y="0"/>
        <a:ext cx="5688633" cy="912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7654BB-94FC-4457-8FE2-C526C2E55C45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A11B56-5DA4-430F-BF10-9EB50BFEF7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D4D8A-F3E0-4F93-8CA3-34EB5ADA7FD2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BD079-7F4E-45C7-AC26-5B99FE4275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4B011-E1C1-4F7F-8574-CB73FB454214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C3DAE-55CD-4D9E-A791-3024073BB9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85BBB-29D0-4D57-A5C6-9539CD715920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CA26A-3ACC-4800-8C5D-B0A9ED1BA3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F2AC22-A578-4299-9D64-48AC5BC408E2}" type="datetimeFigureOut">
              <a:rPr lang="ru-RU" smtClean="0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F2A3825C-6BD6-4BAC-81C2-43879DEFFE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DEF19A-3ED0-46D0-A81B-7D7DA15B499E}" type="datetimeFigureOut">
              <a:rPr lang="ru-RU" smtClean="0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00402177-8EC6-4B54-89D3-A235789889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0CC9BA-077D-4206-8AAC-8FDAD5A3ACA7}" type="datetimeFigureOut">
              <a:rPr lang="ru-RU" smtClean="0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B37C34-C914-4C5C-AF68-77A08731C5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044D8F-1F5A-442C-AF04-1647A50564FC}" type="datetimeFigureOut">
              <a:rPr lang="ru-RU" smtClean="0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C422D9-5AAF-4947-B494-A9A6C77981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B8520C-DD6E-428A-8DD3-3D6322EB335B}" type="datetimeFigureOut">
              <a:rPr lang="ru-RU" smtClean="0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DD99055B-82AC-4226-A94F-67741A1802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54F1D4-98B2-4E2B-BC97-F028EA3E1074}" type="datetimeFigureOut">
              <a:rPr lang="ru-RU" smtClean="0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DBD954-82FC-4201-AB73-FBC8AE2608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200373-BE8D-4A9D-AF1D-20898C7287AB}" type="datetimeFigureOut">
              <a:rPr lang="ru-RU" smtClean="0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6838A0-893B-4698-B2B3-614447F870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8516C2-DDC0-49E7-94BB-4A39B7A230EF}" type="datetimeFigureOut">
              <a:rPr lang="ru-RU" smtClean="0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F806FE-A8CB-4BC3-8D0A-A0B6A1D336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E4A84-0039-486E-8D58-B12A0256CF8C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9BD28-9D1A-4836-9728-4E3A257C38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heel spokes="8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AE4275-D3E6-443D-9866-E99E8C3EBDBF}" type="datetimeFigureOut">
              <a:rPr lang="ru-RU" smtClean="0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5B245D-9254-4167-85A2-3DBB8FDDF3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039F33-F5F6-44D1-A1DC-C3F5382590CF}" type="datetimeFigureOut">
              <a:rPr lang="ru-RU" smtClean="0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74A566-47A8-48A3-9745-DA054F69F0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79EFDA-E4AD-462A-96FA-3525998EAD5B}" type="datetimeFigureOut">
              <a:rPr lang="ru-RU" smtClean="0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C2A5F-4238-4247-8088-5B86CA563D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F0F4B4B-E923-4259-941F-AC6D3FE096A3}" type="datetimeFigureOut">
              <a:rPr lang="ru-RU" smtClean="0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C25B30E-6FC6-456C-B24F-62C3330F62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95C19EC-A44D-43ED-B373-6FC9F0D31D23}" type="datetimeFigureOut">
              <a:rPr lang="ru-RU" smtClean="0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67C83A0-6DC1-415C-A16B-F9582FCCA7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B63CD56C-3418-40F4-87D8-533ABC157454}" type="datetimeFigureOut">
              <a:rPr lang="ru-RU" smtClean="0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2B65AC5D-B092-4B8B-BB09-BC1B37B0C9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9B72D86-F6FF-4071-B637-4771FE069A36}" type="datetimeFigureOut">
              <a:rPr lang="ru-RU" smtClean="0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0F375A1-0002-441C-922A-D2F0C44732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6789167-D562-41CB-9E49-D90B1A9CFF17}" type="datetimeFigureOut">
              <a:rPr lang="ru-RU" smtClean="0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044DCB3-722A-4816-81CA-F065A3201B6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82A0DD0-FBCD-436F-96A7-C1B51AF23408}" type="datetimeFigureOut">
              <a:rPr lang="ru-RU" smtClean="0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1053213-18DB-4C78-8146-7B9763CFDA6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771E5B7B-0D59-4EC5-AF05-6420211ECAD3}" type="datetimeFigureOut">
              <a:rPr lang="ru-RU" smtClean="0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9EE2383-E3E7-4D14-9331-5F6F8A4776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20CEF-CD48-4AB0-B6B4-E47D68F2A7B1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A3300-D50F-4F33-82F0-4739ECA12B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heel spokes="8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7746080-3AD8-4435-82E6-C36B25316662}" type="datetimeFigureOut">
              <a:rPr lang="ru-RU" smtClean="0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F8400E4-AB0C-4A31-BA86-695EB3DCAB2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F3287F6-4E49-4F06-9BA8-68DCFB641382}" type="datetimeFigureOut">
              <a:rPr lang="ru-RU" smtClean="0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C467066-E837-45A7-B8E4-8B665796AD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42F40D1-1AD5-4566-B6DC-4D448083C3EB}" type="datetimeFigureOut">
              <a:rPr lang="ru-RU" smtClean="0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39A306F-DF76-44C9-8355-E4F3FE34D6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fld id="{722BB953-ADBF-45EE-A376-928932DA1092}" type="datetimeFigureOut">
              <a:rPr lang="ru-RU" smtClean="0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C0E885D4-8D88-415D-AC98-D363F070CB0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62A3B-26F5-4ACC-8B86-DC9432604620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69E8C-5D98-4EAE-94B2-C3FB81478A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0DDFA-719A-4A97-B450-F2C1B51768C8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ACB49-A115-4295-8738-97D814BB54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DEE33-530A-49A1-9D84-B061A9D712AE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F301B-55CB-4B36-959B-BF7C352289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36C9F-4CFE-4670-8D12-8E18BBB8A303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FE8F7-9840-4E2F-B188-CDFB64DCCB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7685F-B374-4766-BEE7-73EBA6229E6A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0F739-116B-4627-9AFD-039159E3E8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7EF52-327F-4B47-8101-BD936A7894B0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E1C55-3842-4DDC-80C1-8A9889A93C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1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7CFF8D-428E-4D92-8963-0D269E247A1B}" type="datetimeFigureOut">
              <a:rPr lang="ru-RU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B0F5477-BE46-4F7F-ADEB-CC36CDFE8A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19" r:id="rId1"/>
    <p:sldLayoutId id="2147485420" r:id="rId2"/>
    <p:sldLayoutId id="2147485421" r:id="rId3"/>
    <p:sldLayoutId id="2147485422" r:id="rId4"/>
    <p:sldLayoutId id="2147485423" r:id="rId5"/>
    <p:sldLayoutId id="2147485424" r:id="rId6"/>
    <p:sldLayoutId id="2147485425" r:id="rId7"/>
    <p:sldLayoutId id="2147485426" r:id="rId8"/>
    <p:sldLayoutId id="2147485427" r:id="rId9"/>
    <p:sldLayoutId id="2147485428" r:id="rId10"/>
    <p:sldLayoutId id="2147485429" r:id="rId11"/>
  </p:sldLayoutIdLst>
  <p:transition spd="slow" advClick="0" advTm="5000">
    <p:wheel spokes="8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4044995-2C55-4293-B4FD-6E0322BE884B}" type="datetimeFigureOut">
              <a:rPr lang="ru-RU" smtClean="0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D2BCB4C-76AC-460F-AB1E-04BD461D49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93" r:id="rId1"/>
    <p:sldLayoutId id="2147485494" r:id="rId2"/>
    <p:sldLayoutId id="2147485495" r:id="rId3"/>
    <p:sldLayoutId id="2147485496" r:id="rId4"/>
    <p:sldLayoutId id="2147485497" r:id="rId5"/>
    <p:sldLayoutId id="2147485498" r:id="rId6"/>
    <p:sldLayoutId id="2147485499" r:id="rId7"/>
    <p:sldLayoutId id="2147485500" r:id="rId8"/>
    <p:sldLayoutId id="2147485501" r:id="rId9"/>
    <p:sldLayoutId id="2147485502" r:id="rId10"/>
    <p:sldLayoutId id="2147485503" r:id="rId11"/>
  </p:sldLayoutIdLst>
  <p:transition spd="slow" advClick="0" advTm="5000">
    <p:wheel spokes="8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FBEC860D-949C-40D2-B563-06BF803CC0F8}" type="datetimeFigureOut">
              <a:rPr lang="ru-RU" smtClean="0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EC0DA557-43FF-4753-B51E-99177BA6E36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05" r:id="rId1"/>
    <p:sldLayoutId id="2147485506" r:id="rId2"/>
    <p:sldLayoutId id="2147485507" r:id="rId3"/>
    <p:sldLayoutId id="2147485508" r:id="rId4"/>
    <p:sldLayoutId id="2147485509" r:id="rId5"/>
    <p:sldLayoutId id="2147485510" r:id="rId6"/>
    <p:sldLayoutId id="2147485511" r:id="rId7"/>
    <p:sldLayoutId id="2147485512" r:id="rId8"/>
    <p:sldLayoutId id="2147485513" r:id="rId9"/>
    <p:sldLayoutId id="2147485514" r:id="rId10"/>
    <p:sldLayoutId id="2147485515" r:id="rId11"/>
  </p:sldLayoutIdLst>
  <p:transition spd="slow">
    <p:wheel spokes="8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3.xml"/><Relationship Id="rId1" Type="http://schemas.openxmlformats.org/officeDocument/2006/relationships/audio" Target="file:///C:\Documents%20and%20Settings\&#1056;&#1091;&#1076;&#1080;&#1082;\&#1056;&#1072;&#1073;&#1086;&#1095;&#1080;&#1081;%20&#1089;&#1090;&#1086;&#1083;\&#1087;&#1088;&#1077;&#1079;&#1077;&#1085;&#1090;&#1072;&#1094;&#1080;&#1103;%20&#1089;&#1072;&#1081;&#1090;\046%20PLAZMA%20-%20THE%20CALL%20OF%20THE%20FJORDS.mp3" TargetMode="Externa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072313" y="5877272"/>
            <a:ext cx="1500187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Бобруйск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2016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3013" name="Rectangle 7"/>
          <p:cNvSpPr>
            <a:spLocks noChangeArrowheads="1"/>
          </p:cNvSpPr>
          <p:nvPr/>
        </p:nvSpPr>
        <p:spPr bwMode="auto">
          <a:xfrm>
            <a:off x="3059113" y="162067"/>
            <a:ext cx="5530850" cy="244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dirty="0" smtClean="0">
                <a:latin typeface="Verdana" pitchFamily="34" charset="0"/>
                <a:cs typeface="Times New Roman" pitchFamily="18" charset="0"/>
              </a:rPr>
              <a:t>ФИЛИАЛ   УЧРЕЖДЕНИЕ   ОБРАЗОВАНИЯ</a:t>
            </a:r>
          </a:p>
          <a:p>
            <a:pPr algn="ctr"/>
            <a:r>
              <a:rPr lang="ru-RU" sz="1600" dirty="0" smtClean="0">
                <a:latin typeface="Verdana" pitchFamily="34" charset="0"/>
                <a:cs typeface="Times New Roman" pitchFamily="18" charset="0"/>
              </a:rPr>
              <a:t>«БЕЛОРУССКИЙ ГОСУДАРСТВЕННЫЙ ТЕХНОЛОГИЧЕСКИЙ УНИВЕРСИТЕТ»</a:t>
            </a:r>
            <a:endParaRPr lang="ru-RU" sz="1600" dirty="0">
              <a:latin typeface="Verdana" pitchFamily="34" charset="0"/>
              <a:cs typeface="Times New Roman" pitchFamily="18" charset="0"/>
            </a:endParaRPr>
          </a:p>
          <a:p>
            <a:pPr algn="ctr"/>
            <a:endParaRPr lang="ru-RU" sz="900" dirty="0">
              <a:latin typeface="Verdana" pitchFamily="34" charset="0"/>
              <a:cs typeface="Times New Roman" pitchFamily="18" charset="0"/>
            </a:endParaRPr>
          </a:p>
          <a:p>
            <a:pPr algn="ctr"/>
            <a:r>
              <a:rPr lang="ru-RU" sz="2000" dirty="0">
                <a:solidFill>
                  <a:srgbClr val="FFC7DD"/>
                </a:solidFill>
                <a:latin typeface="MS Mincho" pitchFamily="49" charset="-128"/>
                <a:ea typeface="MS Mincho" pitchFamily="49" charset="-128"/>
                <a:cs typeface="Narkisim" pitchFamily="34" charset="-79"/>
              </a:rPr>
              <a:t> </a:t>
            </a:r>
            <a:r>
              <a:rPr lang="ru-RU" sz="2400" b="1" dirty="0">
                <a:ln>
                  <a:solidFill>
                    <a:srgbClr val="990099"/>
                  </a:solidFill>
                </a:ln>
                <a:solidFill>
                  <a:srgbClr val="FFC7DD"/>
                </a:solidFill>
                <a:latin typeface="Book Antiqua" pitchFamily="18" charset="0"/>
                <a:ea typeface="MS Mincho" pitchFamily="49" charset="-128"/>
                <a:cs typeface="Narkisim" pitchFamily="34" charset="-79"/>
              </a:rPr>
              <a:t>«БОБРУЙСКИЙ </a:t>
            </a:r>
            <a:r>
              <a:rPr lang="ru-RU" sz="2400" b="1" dirty="0" smtClean="0">
                <a:ln>
                  <a:solidFill>
                    <a:srgbClr val="990099"/>
                  </a:solidFill>
                </a:ln>
                <a:solidFill>
                  <a:srgbClr val="FFC7DD"/>
                </a:solidFill>
                <a:latin typeface="Book Antiqua" pitchFamily="18" charset="0"/>
                <a:ea typeface="MS Mincho" pitchFamily="49" charset="-128"/>
                <a:cs typeface="Narkisim" pitchFamily="34" charset="-79"/>
              </a:rPr>
              <a:t>   ГОСУДАРСТВЕННЫЙ </a:t>
            </a:r>
            <a:r>
              <a:rPr lang="ru-RU" sz="2400" b="1" dirty="0">
                <a:ln>
                  <a:solidFill>
                    <a:srgbClr val="990099"/>
                  </a:solidFill>
                </a:ln>
                <a:solidFill>
                  <a:srgbClr val="FFC7DD"/>
                </a:solidFill>
                <a:latin typeface="Book Antiqua" pitchFamily="18" charset="0"/>
                <a:ea typeface="MS Mincho" pitchFamily="49" charset="-128"/>
                <a:cs typeface="Narkisim" pitchFamily="34" charset="-79"/>
              </a:rPr>
              <a:t>ЛЕСОТЕХНИЧЕСКИЙ </a:t>
            </a:r>
            <a:r>
              <a:rPr lang="ru-RU" sz="2400" b="1" dirty="0" smtClean="0">
                <a:ln>
                  <a:solidFill>
                    <a:srgbClr val="990099"/>
                  </a:solidFill>
                </a:ln>
                <a:solidFill>
                  <a:srgbClr val="FFC7DD"/>
                </a:solidFill>
                <a:latin typeface="Book Antiqua" pitchFamily="18" charset="0"/>
                <a:ea typeface="MS Mincho" pitchFamily="49" charset="-128"/>
                <a:cs typeface="Narkisim" pitchFamily="34" charset="-79"/>
              </a:rPr>
              <a:t>     КОЛЛЕДЖ»</a:t>
            </a:r>
            <a:endParaRPr lang="ru-RU" sz="2400" b="1" dirty="0">
              <a:ln>
                <a:solidFill>
                  <a:srgbClr val="990099"/>
                </a:solidFill>
              </a:ln>
              <a:solidFill>
                <a:srgbClr val="FFC7DD"/>
              </a:solidFill>
              <a:latin typeface="Book Antiqua" pitchFamily="18" charset="0"/>
              <a:ea typeface="MS Mincho" pitchFamily="49" charset="-128"/>
              <a:cs typeface="Narkisim" pitchFamily="34" charset="-79"/>
            </a:endParaRPr>
          </a:p>
        </p:txBody>
      </p:sp>
      <p:pic>
        <p:nvPicPr>
          <p:cNvPr id="6" name="046 PLAZMA - THE CALL OF THE FJORD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429652" y="6215082"/>
            <a:ext cx="233362" cy="233362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539552" y="404663"/>
            <a:ext cx="1868972" cy="2232249"/>
            <a:chOff x="283335" y="1521853"/>
            <a:chExt cx="1622738" cy="2121461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10" name="Полилиния 9"/>
            <p:cNvSpPr/>
            <p:nvPr/>
          </p:nvSpPr>
          <p:spPr>
            <a:xfrm>
              <a:off x="283335" y="1521853"/>
              <a:ext cx="1622738" cy="1487511"/>
            </a:xfrm>
            <a:custGeom>
              <a:avLst/>
              <a:gdLst>
                <a:gd name="connsiteX0" fmla="*/ 0 w 1622738"/>
                <a:gd name="connsiteY0" fmla="*/ 242553 h 1487511"/>
                <a:gd name="connsiteX1" fmla="*/ 283335 w 1622738"/>
                <a:gd name="connsiteY1" fmla="*/ 165279 h 1487511"/>
                <a:gd name="connsiteX2" fmla="*/ 489397 w 1622738"/>
                <a:gd name="connsiteY2" fmla="*/ 1156953 h 1487511"/>
                <a:gd name="connsiteX3" fmla="*/ 991673 w 1622738"/>
                <a:gd name="connsiteY3" fmla="*/ 1324378 h 1487511"/>
                <a:gd name="connsiteX4" fmla="*/ 1390919 w 1622738"/>
                <a:gd name="connsiteY4" fmla="*/ 178158 h 1487511"/>
                <a:gd name="connsiteX5" fmla="*/ 1622738 w 1622738"/>
                <a:gd name="connsiteY5" fmla="*/ 255432 h 1487511"/>
                <a:gd name="connsiteX6" fmla="*/ 1622738 w 1622738"/>
                <a:gd name="connsiteY6" fmla="*/ 255432 h 1487511"/>
                <a:gd name="connsiteX7" fmla="*/ 1622738 w 1622738"/>
                <a:gd name="connsiteY7" fmla="*/ 255432 h 1487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22738" h="1487511">
                  <a:moveTo>
                    <a:pt x="0" y="242553"/>
                  </a:moveTo>
                  <a:cubicBezTo>
                    <a:pt x="100884" y="127716"/>
                    <a:pt x="201769" y="12879"/>
                    <a:pt x="283335" y="165279"/>
                  </a:cubicBezTo>
                  <a:cubicBezTo>
                    <a:pt x="364901" y="317679"/>
                    <a:pt x="371341" y="963770"/>
                    <a:pt x="489397" y="1156953"/>
                  </a:cubicBezTo>
                  <a:cubicBezTo>
                    <a:pt x="607453" y="1350136"/>
                    <a:pt x="841419" y="1487511"/>
                    <a:pt x="991673" y="1324378"/>
                  </a:cubicBezTo>
                  <a:cubicBezTo>
                    <a:pt x="1141927" y="1161246"/>
                    <a:pt x="1285742" y="356316"/>
                    <a:pt x="1390919" y="178158"/>
                  </a:cubicBezTo>
                  <a:cubicBezTo>
                    <a:pt x="1496097" y="0"/>
                    <a:pt x="1622738" y="255432"/>
                    <a:pt x="1622738" y="255432"/>
                  </a:cubicBezTo>
                  <a:lnTo>
                    <a:pt x="1622738" y="255432"/>
                  </a:lnTo>
                  <a:lnTo>
                    <a:pt x="1622738" y="255432"/>
                  </a:lnTo>
                </a:path>
              </a:pathLst>
            </a:custGeom>
            <a:ln w="76200">
              <a:solidFill>
                <a:srgbClr val="99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ln w="57150"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 rot="5400000">
              <a:off x="285720" y="2857496"/>
              <a:ext cx="1571636" cy="0"/>
            </a:xfrm>
            <a:prstGeom prst="line">
              <a:avLst/>
            </a:prstGeom>
            <a:ln w="76200">
              <a:solidFill>
                <a:srgbClr val="99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Рисунок 11" descr="NE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2571744"/>
            <a:ext cx="7344816" cy="38576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200"/>
                                        <p:tgtEl>
                                          <p:spTgt spid="430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200"/>
                                        <p:tgtEl>
                                          <p:spTgt spid="430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200"/>
                                        <p:tgtEl>
                                          <p:spTgt spid="430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3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491880" y="2924944"/>
            <a:ext cx="4899066" cy="28803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Психология </a:t>
            </a:r>
            <a:r>
              <a:rPr lang="ru-RU" sz="5400" dirty="0" smtClean="0"/>
              <a:t>НА УРОКАХ И БЕЗ…</a:t>
            </a:r>
            <a:endParaRPr lang="ru-RU" sz="5400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357158" y="1571612"/>
            <a:ext cx="2051366" cy="2550089"/>
            <a:chOff x="283335" y="1521853"/>
            <a:chExt cx="1622738" cy="2121461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10" name="Полилиния 9"/>
            <p:cNvSpPr/>
            <p:nvPr/>
          </p:nvSpPr>
          <p:spPr>
            <a:xfrm>
              <a:off x="283335" y="1521853"/>
              <a:ext cx="1622738" cy="1487511"/>
            </a:xfrm>
            <a:custGeom>
              <a:avLst/>
              <a:gdLst>
                <a:gd name="connsiteX0" fmla="*/ 0 w 1622738"/>
                <a:gd name="connsiteY0" fmla="*/ 242553 h 1487511"/>
                <a:gd name="connsiteX1" fmla="*/ 283335 w 1622738"/>
                <a:gd name="connsiteY1" fmla="*/ 165279 h 1487511"/>
                <a:gd name="connsiteX2" fmla="*/ 489397 w 1622738"/>
                <a:gd name="connsiteY2" fmla="*/ 1156953 h 1487511"/>
                <a:gd name="connsiteX3" fmla="*/ 991673 w 1622738"/>
                <a:gd name="connsiteY3" fmla="*/ 1324378 h 1487511"/>
                <a:gd name="connsiteX4" fmla="*/ 1390919 w 1622738"/>
                <a:gd name="connsiteY4" fmla="*/ 178158 h 1487511"/>
                <a:gd name="connsiteX5" fmla="*/ 1622738 w 1622738"/>
                <a:gd name="connsiteY5" fmla="*/ 255432 h 1487511"/>
                <a:gd name="connsiteX6" fmla="*/ 1622738 w 1622738"/>
                <a:gd name="connsiteY6" fmla="*/ 255432 h 1487511"/>
                <a:gd name="connsiteX7" fmla="*/ 1622738 w 1622738"/>
                <a:gd name="connsiteY7" fmla="*/ 255432 h 1487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22738" h="1487511">
                  <a:moveTo>
                    <a:pt x="0" y="242553"/>
                  </a:moveTo>
                  <a:cubicBezTo>
                    <a:pt x="100884" y="127716"/>
                    <a:pt x="201769" y="12879"/>
                    <a:pt x="283335" y="165279"/>
                  </a:cubicBezTo>
                  <a:cubicBezTo>
                    <a:pt x="364901" y="317679"/>
                    <a:pt x="371341" y="963770"/>
                    <a:pt x="489397" y="1156953"/>
                  </a:cubicBezTo>
                  <a:cubicBezTo>
                    <a:pt x="607453" y="1350136"/>
                    <a:pt x="841419" y="1487511"/>
                    <a:pt x="991673" y="1324378"/>
                  </a:cubicBezTo>
                  <a:cubicBezTo>
                    <a:pt x="1141927" y="1161246"/>
                    <a:pt x="1285742" y="356316"/>
                    <a:pt x="1390919" y="178158"/>
                  </a:cubicBezTo>
                  <a:cubicBezTo>
                    <a:pt x="1496097" y="0"/>
                    <a:pt x="1622738" y="255432"/>
                    <a:pt x="1622738" y="255432"/>
                  </a:cubicBezTo>
                  <a:lnTo>
                    <a:pt x="1622738" y="255432"/>
                  </a:lnTo>
                  <a:lnTo>
                    <a:pt x="1622738" y="255432"/>
                  </a:lnTo>
                </a:path>
              </a:pathLst>
            </a:custGeom>
            <a:ln w="76200">
              <a:solidFill>
                <a:srgbClr val="99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ln w="57150"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 rot="5400000">
              <a:off x="285720" y="2857496"/>
              <a:ext cx="1571636" cy="0"/>
            </a:xfrm>
            <a:prstGeom prst="line">
              <a:avLst/>
            </a:prstGeom>
            <a:ln w="76200">
              <a:solidFill>
                <a:srgbClr val="99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" name="Схема 8"/>
          <p:cNvGraphicFramePr/>
          <p:nvPr/>
        </p:nvGraphicFramePr>
        <p:xfrm>
          <a:off x="3059831" y="1124744"/>
          <a:ext cx="5688633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P105074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21105037">
            <a:off x="-38550" y="443681"/>
            <a:ext cx="4714908" cy="3536181"/>
          </a:xfrm>
          <a:prstGeom prst="cloud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66565" name="Picture 5" descr="P1050767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377640">
            <a:off x="4150289" y="439355"/>
            <a:ext cx="4486758" cy="3365069"/>
          </a:xfrm>
          <a:prstGeom prst="cloud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66566" name="Picture 6" descr="D:\АЛИСА. ЗАПИСКИ ЖЕНЫ ГИТАРИСТА - 2\ПРЕЗЕНТАЦИЯ\Фото\Э-11\P1050086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571604" y="3214686"/>
            <a:ext cx="6025811" cy="3396903"/>
          </a:xfrm>
          <a:prstGeom prst="cloud">
            <a:avLst/>
          </a:prstGeom>
          <a:noFill/>
          <a:ln w="28575">
            <a:solidFill>
              <a:srgbClr val="0070C0"/>
            </a:solidFill>
          </a:ln>
        </p:spPr>
      </p:pic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30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30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394" name="Picture 2" descr="P105074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470362">
            <a:off x="3481539" y="950865"/>
            <a:ext cx="5786478" cy="3261985"/>
          </a:xfrm>
          <a:prstGeom prst="bevel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315395" name="Picture 3" descr="P1050405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21303378">
            <a:off x="-212850" y="270592"/>
            <a:ext cx="6436594" cy="3628472"/>
          </a:xfrm>
          <a:prstGeom prst="bevel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15396" name="Picture 4" descr="P1050403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 rot="372114">
            <a:off x="549851" y="2544787"/>
            <a:ext cx="7000924" cy="3946599"/>
          </a:xfrm>
          <a:prstGeom prst="bevel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15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315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315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5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5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4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315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315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315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5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5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4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315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315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fill="hold"/>
                                        <p:tgtEl>
                                          <p:spTgt spid="315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5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5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83" name="Picture 3" descr="P1050768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21422946">
            <a:off x="-335013" y="171547"/>
            <a:ext cx="6762764" cy="3812342"/>
          </a:xfrm>
          <a:prstGeom prst="star32">
            <a:avLst>
              <a:gd name="adj" fmla="val 46065"/>
            </a:avLst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76484" name="Picture 4" descr="P105007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326767">
            <a:off x="2723026" y="689456"/>
            <a:ext cx="6457965" cy="3640519"/>
          </a:xfrm>
          <a:prstGeom prst="star32">
            <a:avLst>
              <a:gd name="adj" fmla="val 45532"/>
            </a:avLst>
          </a:prstGeom>
          <a:noFill/>
          <a:ln w="2857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76485" name="Picture 5" descr="D:\АЛИСА. ЗАПИСКИ ЖЕНЫ ГИТАРИСТА - 2\ПРЕЗЕНТАЦИЯ\Фото\кабинет и прочее\111\P1050787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857224" y="2378960"/>
            <a:ext cx="7643834" cy="4309024"/>
          </a:xfrm>
          <a:prstGeom prst="star32">
            <a:avLst>
              <a:gd name="adj" fmla="val 44892"/>
            </a:avLst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</p:pic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76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276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276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410" name="Picture 2" descr="P1050825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21270813">
            <a:off x="110977" y="209340"/>
            <a:ext cx="4500594" cy="2537099"/>
          </a:xfrm>
          <a:prstGeom prst="dodecagon">
            <a:avLst/>
          </a:prstGeom>
          <a:noFill/>
          <a:ln w="2857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73414" name="Picture 6" descr="D:\АЛИСА. ЗАПИСКИ ЖЕНЫ ГИТАРИСТА - 2\ПРЕЗЕНТАЦИЯ\Фото\кабинет и прочее\111\P1050804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583447">
            <a:off x="3972196" y="506239"/>
            <a:ext cx="4929222" cy="2778728"/>
          </a:xfrm>
          <a:prstGeom prst="dodecagon">
            <a:avLst/>
          </a:prstGeom>
          <a:noFill/>
          <a:ln w="28575">
            <a:solidFill>
              <a:srgbClr val="00B050"/>
            </a:solidFill>
          </a:ln>
        </p:spPr>
      </p:pic>
      <p:pic>
        <p:nvPicPr>
          <p:cNvPr id="273411" name="Picture 3" descr="P1050824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 rot="21312002">
            <a:off x="386705" y="2859952"/>
            <a:ext cx="5643602" cy="3181442"/>
          </a:xfrm>
          <a:prstGeom prst="dodecagon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73413" name="Picture 5" descr="D:\АЛИСА. ЗАПИСКИ ЖЕНЫ ГИТАРИСТА - 2\ПРЕЗЕНТАЦИЯ\Фото\кабинет и прочее\111\P1050803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 rot="268151">
            <a:off x="3705996" y="3391711"/>
            <a:ext cx="5143536" cy="2899542"/>
          </a:xfrm>
          <a:prstGeom prst="dodecagon">
            <a:avLst/>
          </a:prstGeom>
          <a:noFill/>
          <a:ln w="28575">
            <a:solidFill>
              <a:srgbClr val="7030A0"/>
            </a:solidFill>
          </a:ln>
        </p:spPr>
      </p:pic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9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9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73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73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9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10507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962085">
            <a:off x="-345509" y="26374"/>
            <a:ext cx="5205622" cy="2934542"/>
          </a:xfrm>
          <a:prstGeom prst="flowChartMagneticTape">
            <a:avLst/>
          </a:prstGeom>
        </p:spPr>
      </p:pic>
      <p:pic>
        <p:nvPicPr>
          <p:cNvPr id="8" name="Рисунок 7" descr="P10507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108315">
            <a:off x="4122107" y="-25137"/>
            <a:ext cx="5286412" cy="2980085"/>
          </a:xfrm>
          <a:prstGeom prst="flowChartPunchedTape">
            <a:avLst/>
          </a:prstGeom>
        </p:spPr>
      </p:pic>
      <p:pic>
        <p:nvPicPr>
          <p:cNvPr id="9" name="Рисунок 8" descr="P10504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04334">
            <a:off x="-252428" y="2576865"/>
            <a:ext cx="5332349" cy="3005981"/>
          </a:xfrm>
          <a:prstGeom prst="flowChartPunchedTape">
            <a:avLst/>
          </a:prstGeom>
        </p:spPr>
      </p:pic>
      <p:pic>
        <p:nvPicPr>
          <p:cNvPr id="10" name="Рисунок 9" descr="P10504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869403">
            <a:off x="4335506" y="2274917"/>
            <a:ext cx="4825450" cy="2720229"/>
          </a:xfrm>
          <a:prstGeom prst="flowChartMagneticTape">
            <a:avLst/>
          </a:prstGeom>
        </p:spPr>
      </p:pic>
      <p:pic>
        <p:nvPicPr>
          <p:cNvPr id="11" name="Рисунок 10" descr="P105040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00232" y="3786190"/>
            <a:ext cx="5214942" cy="2939796"/>
          </a:xfrm>
          <a:prstGeom prst="flowChartSummingJunction">
            <a:avLst/>
          </a:prstGeom>
        </p:spPr>
      </p:pic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420" name="Picture 4" descr="D:\АЛИСА. ЗАПИСКИ ЖЕНЫ ГИТАРИСТА - 2\ПРЕЗЕНТАЦИЯ\Фото\Э-11\P1050081.JPG"/>
          <p:cNvPicPr>
            <a:picLocks noChangeAspect="1" noChangeArrowheads="1"/>
          </p:cNvPicPr>
          <p:nvPr/>
        </p:nvPicPr>
        <p:blipFill>
          <a:blip r:embed="rId2" cstate="print"/>
          <a:srcRect l="16724" r="33156" b="16667"/>
          <a:stretch>
            <a:fillRect/>
          </a:stretch>
        </p:blipFill>
        <p:spPr bwMode="auto">
          <a:xfrm>
            <a:off x="3786182" y="285728"/>
            <a:ext cx="5000661" cy="4286279"/>
          </a:xfrm>
          <a:prstGeom prst="verticalScroll">
            <a:avLst>
              <a:gd name="adj" fmla="val 19018"/>
            </a:avLst>
          </a:prstGeom>
          <a:noFill/>
          <a:ln w="28575">
            <a:solidFill>
              <a:srgbClr val="C00000"/>
            </a:solidFill>
          </a:ln>
        </p:spPr>
      </p:pic>
      <p:pic>
        <p:nvPicPr>
          <p:cNvPr id="316418" name="Picture 2" descr="D:\АЛИСА. ЗАПИСКИ ЖЕНЫ ГИТАРИСТА - 2\ПРЕЗЕНТАЦИЯ\Фото\Э-11\P1050078.JPG"/>
          <p:cNvPicPr>
            <a:picLocks noChangeAspect="1" noChangeArrowheads="1"/>
          </p:cNvPicPr>
          <p:nvPr/>
        </p:nvPicPr>
        <p:blipFill>
          <a:blip r:embed="rId3" cstate="print"/>
          <a:srcRect r="34942"/>
          <a:stretch>
            <a:fillRect/>
          </a:stretch>
        </p:blipFill>
        <p:spPr bwMode="auto">
          <a:xfrm>
            <a:off x="3000364" y="1214422"/>
            <a:ext cx="4788210" cy="4148989"/>
          </a:xfrm>
          <a:prstGeom prst="verticalScroll">
            <a:avLst>
              <a:gd name="adj" fmla="val 17041"/>
            </a:avLst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316419" name="Picture 3" descr="D:\АЛИСА. ЗАПИСКИ ЖЕНЫ ГИТАРИСТА - 2\ПРЕЗЕНТАЦИЯ\Фото\Э-11\P1050079.JPG"/>
          <p:cNvPicPr>
            <a:picLocks noChangeAspect="1" noChangeArrowheads="1"/>
          </p:cNvPicPr>
          <p:nvPr/>
        </p:nvPicPr>
        <p:blipFill>
          <a:blip r:embed="rId4" cstate="print"/>
          <a:srcRect l="15192" t="124" r="31186"/>
          <a:stretch>
            <a:fillRect/>
          </a:stretch>
        </p:blipFill>
        <p:spPr bwMode="auto">
          <a:xfrm>
            <a:off x="2143108" y="2000240"/>
            <a:ext cx="4286280" cy="4500570"/>
          </a:xfrm>
          <a:prstGeom prst="verticalScroll">
            <a:avLst>
              <a:gd name="adj" fmla="val 15971"/>
            </a:avLst>
          </a:prstGeom>
          <a:noFill/>
          <a:ln w="28575">
            <a:solidFill>
              <a:srgbClr val="FFFF00"/>
            </a:solidFill>
          </a:ln>
        </p:spPr>
      </p:pic>
      <p:pic>
        <p:nvPicPr>
          <p:cNvPr id="316421" name="Picture 5" descr="D:\АЛИСА. ЗАПИСКИ ЖЕНЫ ГИТАРИСТА - 2\ПРЕЗЕНТАЦИЯ\Фото\Э-11\P1050087.JPG"/>
          <p:cNvPicPr>
            <a:picLocks noChangeAspect="1" noChangeArrowheads="1"/>
          </p:cNvPicPr>
          <p:nvPr/>
        </p:nvPicPr>
        <p:blipFill>
          <a:blip r:embed="rId5" cstate="print"/>
          <a:srcRect t="816" r="2421"/>
          <a:stretch>
            <a:fillRect/>
          </a:stretch>
        </p:blipFill>
        <p:spPr bwMode="auto">
          <a:xfrm>
            <a:off x="214282" y="785794"/>
            <a:ext cx="8774231" cy="5191341"/>
          </a:xfrm>
          <a:prstGeom prst="round2DiagRect">
            <a:avLst>
              <a:gd name="adj1" fmla="val 25129"/>
              <a:gd name="adj2" fmla="val 0"/>
            </a:avLst>
          </a:prstGeom>
          <a:noFill/>
          <a:ln w="28575">
            <a:solidFill>
              <a:srgbClr val="007434"/>
            </a:solidFill>
          </a:ln>
        </p:spPr>
      </p:pic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6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6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6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64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64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64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64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64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64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64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64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64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64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64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64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64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64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64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64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6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6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6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64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64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64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64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64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64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64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64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6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6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6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64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64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64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64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64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64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64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64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9" name="Picture 9" descr="D:\АЛИСА. ЗАПИСКИ ЖЕНЫ ГИТАРИСТА - 2\ПРЕЗЕНТАЦИЯ\Фото\кабинет и прочее\111\P1050805.JPG"/>
          <p:cNvPicPr>
            <a:picLocks noChangeAspect="1" noChangeArrowheads="1"/>
          </p:cNvPicPr>
          <p:nvPr/>
        </p:nvPicPr>
        <p:blipFill>
          <a:blip r:embed="rId2" cstate="print"/>
          <a:srcRect l="32611" t="14188" r="24519" b="11854"/>
          <a:stretch>
            <a:fillRect/>
          </a:stretch>
        </p:blipFill>
        <p:spPr bwMode="auto">
          <a:xfrm>
            <a:off x="714375" y="1143000"/>
            <a:ext cx="4113213" cy="4000500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286375" y="4143375"/>
            <a:ext cx="3500438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Светлана Сергеевна Рудик, </a:t>
            </a:r>
          </a:p>
          <a:p>
            <a:pPr>
              <a:defRPr/>
            </a:pPr>
            <a:r>
              <a:rPr lang="ru-RU" dirty="0" smtClean="0"/>
              <a:t>педагог-психолог, преподаватель </a:t>
            </a:r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ре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1248</TotalTime>
  <Words>26</Words>
  <Application>Microsoft Office PowerPoint</Application>
  <PresentationFormat>Экран (4:3)</PresentationFormat>
  <Paragraphs>10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1_Тема Office</vt:lpstr>
      <vt:lpstr>1_Трек</vt:lpstr>
      <vt:lpstr>Изящная</vt:lpstr>
      <vt:lpstr>Слайд 1</vt:lpstr>
      <vt:lpstr>         Психология НА УРОКАХ И БЕЗ…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БГЛК</cp:lastModifiedBy>
  <cp:revision>147</cp:revision>
  <dcterms:created xsi:type="dcterms:W3CDTF">2009-11-24T15:10:46Z</dcterms:created>
  <dcterms:modified xsi:type="dcterms:W3CDTF">2016-10-24T14:00:43Z</dcterms:modified>
</cp:coreProperties>
</file>